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0.45882352941176469</c:v>
                </c:pt>
                <c:pt idx="1">
                  <c:v>0.53725490196078429</c:v>
                </c:pt>
                <c:pt idx="2">
                  <c:v>0</c:v>
                </c:pt>
                <c:pt idx="3">
                  <c:v>3.9215686274509786E-3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0.8318965517241379</c:v>
                </c:pt>
                <c:pt idx="1">
                  <c:v>0.1681034482758621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4.7058823529411757E-2</c:v>
                </c:pt>
                <c:pt idx="1">
                  <c:v>9.2156862745098045E-2</c:v>
                </c:pt>
                <c:pt idx="2">
                  <c:v>0.15098039215686271</c:v>
                </c:pt>
                <c:pt idx="3">
                  <c:v>0.70980392156862748</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0.90980392156862744</c:v>
                </c:pt>
                <c:pt idx="1">
                  <c:v>5.8823529411764714E-3</c:v>
                </c:pt>
                <c:pt idx="2">
                  <c:v>3.1372549019607843E-2</c:v>
                </c:pt>
                <c:pt idx="3">
                  <c:v>1.3725490196078429E-2</c:v>
                </c:pt>
                <c:pt idx="4">
                  <c:v>5.8823529411764714E-3</c:v>
                </c:pt>
                <c:pt idx="5">
                  <c:v>3.3333333333333333E-2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0.30099009900990098</c:v>
                </c:pt>
                <c:pt idx="1">
                  <c:v>1.386138613861386E-2</c:v>
                </c:pt>
                <c:pt idx="2">
                  <c:v>0.63168316831683169</c:v>
                </c:pt>
                <c:pt idx="3">
                  <c:v>7.9207920792079209E-3</c:v>
                </c:pt>
                <c:pt idx="4">
                  <c:v>0</c:v>
                </c:pt>
                <c:pt idx="5">
                  <c:v>3.9603960396039613E-3</c:v>
                </c:pt>
                <c:pt idx="6">
                  <c:v>3.9603960396039613E-3</c:v>
                </c:pt>
                <c:pt idx="7">
                  <c:v>1.386138613861386E-2</c:v>
                </c:pt>
                <c:pt idx="8">
                  <c:v>2.3762376237623759E-2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5</c:v>
                </c:pt>
                <c:pt idx="3">
                  <c:v>45</c:v>
                </c:pt>
                <c:pt idx="5">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41</c:v>
                </c:pt>
                <c:pt idx="2">
                  <c:v>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5.2815900290476296</c:v>
                </c:pt>
                <c:pt idx="1">
                  <c:v>6.9688748483919207</c:v>
                </c:pt>
                <c:pt idx="2">
                  <c:v>7.6541793162838276</c:v>
                </c:pt>
                <c:pt idx="3" formatCode="General">
                  <c:v>8.7148369323457064</c:v>
                </c:pt>
                <c:pt idx="4">
                  <c:v>8.5772873980402249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6.7802757958390529</c:v>
                </c:pt>
                <c:pt idx="1">
                  <c:v>7.3393608906108776</c:v>
                </c:pt>
                <c:pt idx="2">
                  <c:v>7.9512256923204401</c:v>
                </c:pt>
                <c:pt idx="3" formatCode="General">
                  <c:v>8.8485214279783406</c:v>
                </c:pt>
                <c:pt idx="4">
                  <c:v>8.6990573958189152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9.2848273560708847</c:v>
                </c:pt>
                <c:pt idx="1">
                  <c:v>9.279920201205984</c:v>
                </c:pt>
                <c:pt idx="2">
                  <c:v>9.0675537832463231</c:v>
                </c:pt>
                <c:pt idx="3">
                  <c:v>9.0738088370652576</c:v>
                </c:pt>
                <c:pt idx="4">
                  <c:v>4.4394269795749848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7.8723268219443092</c:v>
                </c:pt>
                <c:pt idx="1">
                  <c:v>8.0716997595833799</c:v>
                </c:pt>
                <c:pt idx="2">
                  <c:v>8.3386185474182799</c:v>
                </c:pt>
                <c:pt idx="3">
                  <c:v>8.4839825749137621</c:v>
                </c:pt>
                <c:pt idx="4">
                  <c:v>3.896451143097206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Sheet1!$B$2:$B$6</c:f>
              <c:numCache>
                <c:formatCode>0.0</c:formatCode>
                <c:ptCount val="5"/>
                <c:pt idx="0">
                  <c:v>6.1700653435064972</c:v>
                </c:pt>
                <c:pt idx="1">
                  <c:v>6.2918268873084244</c:v>
                </c:pt>
                <c:pt idx="2">
                  <c:v>6.4367042960924046</c:v>
                </c:pt>
                <c:pt idx="3">
                  <c:v>6.6374077789382886</c:v>
                </c:pt>
                <c:pt idx="4">
                  <c:v>6.6409540921673011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Sheet1!$B$2:$B$6</c:f>
              <c:numCache>
                <c:formatCode>0.0</c:formatCode>
                <c:ptCount val="5"/>
                <c:pt idx="0">
                  <c:v>8.6044116230955012</c:v>
                </c:pt>
                <c:pt idx="1">
                  <c:v>7.5109744064662189</c:v>
                </c:pt>
                <c:pt idx="2">
                  <c:v>7.4617858278121414</c:v>
                </c:pt>
                <c:pt idx="3">
                  <c:v>7.454528549186076</c:v>
                </c:pt>
                <c:pt idx="4">
                  <c:v>7.4182550879128373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7.4617858278121414</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0.30198122580850306</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0.15830877786062647</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1.6527210938643906</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0.15830877786062558</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0.56783724286409942</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0.85166759238469858</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7.1904339055790611</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0.1786107547425777</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0.39802785544745412</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0.11096719023315771</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1.1584816616212192</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0.11096719023315771</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0.39802785544745234</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0.49278412110515646</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7.8271380423712822</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0.50643604719644042</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0.16868161309352647</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1.7610120163531455</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0.16868161309352647</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0.60504353198420979</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0.7920203137233166</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7.3677855354860764</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Sheet1!$B$2:$B$6</c:f>
              <c:numCache>
                <c:formatCode>0.0</c:formatCode>
                <c:ptCount val="5"/>
                <c:pt idx="0">
                  <c:v>7.1575329998923456</c:v>
                </c:pt>
                <c:pt idx="1">
                  <c:v>7.1668823196185718</c:v>
                </c:pt>
                <c:pt idx="2">
                  <c:v>7.1983893116593656</c:v>
                </c:pt>
                <c:pt idx="3">
                  <c:v>7.277628224631882</c:v>
                </c:pt>
                <c:pt idx="4">
                  <c:v>7.2889932818231609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Sheet1!$B$2:$B$6</c:f>
              <c:numCache>
                <c:formatCode>0.0</c:formatCode>
                <c:ptCount val="5"/>
                <c:pt idx="0">
                  <c:v>8.4227326609956101</c:v>
                </c:pt>
                <c:pt idx="1">
                  <c:v>7.8738775665895906</c:v>
                </c:pt>
                <c:pt idx="2">
                  <c:v>7.724581018103355</c:v>
                </c:pt>
                <c:pt idx="3">
                  <c:v>7.6849076423986622</c:v>
                </c:pt>
                <c:pt idx="4">
                  <c:v>7.5943319221963206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7.724581018103355</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0.26023607698541307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0.12224914674003262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1.2762636807294068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0.12224914674003351</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0.43849506872236788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1.6321922192049216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4.4394269795749848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0.14638393072501543</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0.1954975901700351</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5.4503266496597647E-2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0.56900633964053426</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5.4503266496597647E-2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0.1954975901700351</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6.2644896786974158E-3</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9.2169083421924416</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0.13996924460860871</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0.27012262549678301</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7.5308168409681464E-2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0.7862065524916817</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7.5308168409682352E-2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0.27012262549678212</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0.44249229335576423</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8.3767534139224065</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0.2778862289770947</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9.27586405411569E-2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0.96838699617480017</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9.2758640541157789E-2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0.33271566749813886</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0.3494908140965407</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8.6111529851645923</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0.41437265161913928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0.13331685934887627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1.3918090240556484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0.13331685934887627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0.47819381125293425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1.7525882992045645</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6.776079840862284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0.17839373341334763</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0.23308903871038389</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6.4983481296208012E-2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0.67841828951226901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6.4983481296208012E-2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0.23308903871038389</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0.32479988420172745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8.9271645469034251</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Sheet1!$B$2:$B$6</c:f>
              <c:numCache>
                <c:formatCode>0.0</c:formatCode>
                <c:ptCount val="5"/>
                <c:pt idx="0">
                  <c:v>7.6554081755287484</c:v>
                </c:pt>
                <c:pt idx="1">
                  <c:v>7.6604917011628739</c:v>
                </c:pt>
                <c:pt idx="2">
                  <c:v>7.74573132075278</c:v>
                </c:pt>
                <c:pt idx="3">
                  <c:v>7.7721222727524726</c:v>
                </c:pt>
                <c:pt idx="4">
                  <c:v>7.8225630757941262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Sheet1!$B$2:$B$6</c:f>
              <c:numCache>
                <c:formatCode>0.0</c:formatCode>
                <c:ptCount val="5"/>
                <c:pt idx="0">
                  <c:v>9.2417443146138041</c:v>
                </c:pt>
                <c:pt idx="1">
                  <c:v>8.3403224764420649</c:v>
                </c:pt>
                <c:pt idx="2">
                  <c:v>8.3340355708418343</c:v>
                </c:pt>
                <c:pt idx="3">
                  <c:v>8.2776844056508203</c:v>
                </c:pt>
                <c:pt idx="4">
                  <c:v>8.2210184882384389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8.2210184882384389</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6.4429172831783177E-2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0.18189108737604442</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5.0709875247004987E-2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0.52940387526547994</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5.0709875247004987E-2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0.18189108737604442</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6.5726315639604849E-2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9.4989185217330245</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0.51726834063244631</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0.16831987658648728</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1.7572355387396836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0.16831987658648728</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0.60374602047804693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0.64219779011869527</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6.7235643251715844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7.6658200059454451E-2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0.42336854264441914</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0.11803198436336704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1.2322371061429678</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0.11803198436336615</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0.42336854264442003</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0.20427833726497724</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8.0271548126840653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0.32070574231638638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9.0354339022167274E-2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0.94328643074727125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9.0354339022168162E-2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0.32409168616238304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0.3193968241950742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8.2488249558484075</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0.24662031043396304</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0.36733143467313578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0.1024092576238651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1.0691380640368813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0.1024092576238651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0.36733143467313667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0.3831889879645658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8.6066298257551157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Sheet1!$B$2:$B$6</c:f>
              <c:numCache>
                <c:formatCode>0.0</c:formatCode>
                <c:ptCount val="5"/>
                <c:pt idx="0">
                  <c:v>8.5256377301357453</c:v>
                </c:pt>
                <c:pt idx="1">
                  <c:v>8.5290849456841666</c:v>
                </c:pt>
                <c:pt idx="2">
                  <c:v>8.5839952324157238</c:v>
                </c:pt>
                <c:pt idx="3">
                  <c:v>8.755218467576249</c:v>
                </c:pt>
                <c:pt idx="4">
                  <c:v>8.7799882227891199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Sheet1!$B$2:$B$6</c:f>
              <c:numCache>
                <c:formatCode>0.0</c:formatCode>
                <c:ptCount val="5"/>
                <c:pt idx="0">
                  <c:v>9.4703751358757557</c:v>
                </c:pt>
                <c:pt idx="1">
                  <c:v>9.030560177228482</c:v>
                </c:pt>
                <c:pt idx="2">
                  <c:v>9.021981403041929</c:v>
                </c:pt>
                <c:pt idx="3">
                  <c:v>8.9684157850918655</c:v>
                </c:pt>
                <c:pt idx="4">
                  <c:v>8.9326292071167828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8.7988022674132704</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5.2365808930307622E-2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0.23064364048557273</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6.4301722554212404E-2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0.67130082534479385</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6.4301722554212404E-2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0.23064364048557273</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0.2768617818208039</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8.7248306772296171</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0.10496615254065311</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5.9747198831448856E-2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0.62375224635352922</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5.9747198831448856E-2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0.21430703408734963</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0.14955854693987725</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9.0942887269699693</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9.0549528612577035E-2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0.23530598432086691</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6.5601549157356942E-2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0.68487082995487114</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6.5601549157356942E-2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0.23530598432086691</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0.1791322929694168</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8.5772873980402249</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Sheet1!$B$2:$B$6</c:f>
              <c:numCache>
                <c:formatCode>0.0</c:formatCode>
                <c:ptCount val="5"/>
                <c:pt idx="0">
                  <c:v>7.9792198113575026</c:v>
                </c:pt>
                <c:pt idx="1">
                  <c:v>8.0081917496455812</c:v>
                </c:pt>
                <c:pt idx="2">
                  <c:v>8.105882782890367</c:v>
                </c:pt>
                <c:pt idx="3">
                  <c:v>8.3894813009801208</c:v>
                </c:pt>
                <c:pt idx="4">
                  <c:v>8.4142466073891224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Sheet1!$B$2:$B$6</c:f>
              <c:numCache>
                <c:formatCode>0.0</c:formatCode>
                <c:ptCount val="5"/>
                <c:pt idx="0">
                  <c:v>9.502212012896468</c:v>
                </c:pt>
                <c:pt idx="1">
                  <c:v>8.7402628260933</c:v>
                </c:pt>
                <c:pt idx="2">
                  <c:v>8.7174467103214717</c:v>
                </c:pt>
                <c:pt idx="3">
                  <c:v>8.6728490051410017</c:v>
                </c:pt>
                <c:pt idx="4">
                  <c:v>8.644759048556633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8.644759048556633</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0.33118796537475781</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9.7518045895475858E-2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1.0180745102194138</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9.7518045895476746E-2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0.34978716315739433</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0.69744115811823981</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7.784273263144736</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0.1914391784210725</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0.25596669439778807</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7.1361600656469903E-2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0.7450049472348752</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7.1361600656469903E-2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0.25596669439778807</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0.18395022572527608</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8.8708937285196612</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0.12063331396046095</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0.18882616385379336</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5.2643322718722629E-2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0.54958879150050421</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5.2643322718722629E-2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0.18882616385379336</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0.23935666302387482</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9.0970183867924472</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0.24832322717278377</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7.1457109859020207E-2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0.74600204970669282</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7.1457109859020207E-2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0.25630927604725962</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0.19622880849274615</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8.8268508157696921</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7.8797290543997676</c:v>
                </c:pt>
                <c:pt idx="1">
                  <c:v>7.9825088692364883</c:v>
                </c:pt>
                <c:pt idx="2">
                  <c:v>8.0502942673836362</c:v>
                </c:pt>
                <c:pt idx="3">
                  <c:v>8.1586311340741595</c:v>
                </c:pt>
                <c:pt idx="4">
                  <c:v>8.2246853674126648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Sheet1!$B$2:$B$6</c:f>
              <c:numCache>
                <c:formatCode>0.0</c:formatCode>
                <c:ptCount val="5"/>
                <c:pt idx="0">
                  <c:v>9.2275248906840179</c:v>
                </c:pt>
                <c:pt idx="1">
                  <c:v>8.5036343656655955</c:v>
                </c:pt>
                <c:pt idx="2">
                  <c:v>8.4504504009538426</c:v>
                </c:pt>
                <c:pt idx="3">
                  <c:v>8.436461424827856</c:v>
                </c:pt>
                <c:pt idx="4">
                  <c:v>8.4128167060125545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8.3170947915090316</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0.31644224875845772</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0.30099208671483879</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8.3914343400949498E-2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0.87605379367293335</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8.391434340094861E-2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0.30099208671483879</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0.61196539056641086</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7.8245539520544529</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0.18355480881020192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5.9132048590729624E-2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0.61733016545269948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5.9132048590729624E-2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0.21210055368015013</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0.32147441216936556</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8.8165240076281535</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0.25274627672177363</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0.2753495747208321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7.6765402773925295E-2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0.8014198717089478</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7.6765402773925295E-2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0.27534957472083299</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0.50200568436079429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7.2091144726644378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0.25502196125060017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8.1368977681847809E-2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0.84948053808719592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8.1368977681847809E-2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0.29186212265632427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0.332223643429014</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7.6952170659942807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8.0155626244230227E-2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0.22641388723419276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6.3122498971588392E-2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0.65898989909216255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6.3122498971587504E-2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0.22641388723419276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0.52803874980941856</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8.2658991775564541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8.001748241640172E-2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0.21482623862050154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5.989194917344598E-2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0.62526341930802332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5.989194917344598E-2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0.21482623862050154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0.40145133868903926</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8.7148369323457064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5.4460959712391954E-2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0.12225427297644842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3.4083577268589238E-2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0.35582769235794842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3.4083577268589238E-2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0.12225427297644842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0.10574955001541753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9.6935179323197378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7.0673867520998446</c:v>
                </c:pt>
                <c:pt idx="1">
                  <c:v>7.1758378239691893</c:v>
                </c:pt>
                <c:pt idx="2">
                  <c:v>7.1829133553656872</c:v>
                </c:pt>
                <c:pt idx="3">
                  <c:v>7.3292417262227962</c:v>
                </c:pt>
                <c:pt idx="4">
                  <c:v>7.5730476991669891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Sheet1!$B$2:$B$6</c:f>
              <c:numCache>
                <c:formatCode>0.0</c:formatCode>
                <c:ptCount val="5"/>
                <c:pt idx="0">
                  <c:v>8.6185414692277718</c:v>
                </c:pt>
                <c:pt idx="1">
                  <c:v>8.5583568908084491</c:v>
                </c:pt>
                <c:pt idx="2">
                  <c:v>8.2507099158819752</c:v>
                </c:pt>
                <c:pt idx="3">
                  <c:v>8.2028547892477572</c:v>
                </c:pt>
                <c:pt idx="4">
                  <c:v>8.033409757358454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8.5583568908084491</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0.48805533705604631</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0.33214743769701105</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9.2600222320988301E-2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0.96673313251881865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9.2600222320989189E-2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0.33214743769701194</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0.39060004637060963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9.0738088370652576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0.31958781509546696</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0.18435788742605386</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1.924670087703956</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0.18435788742605475</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0.57398626866606328</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9.2848273560708847</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0.43275086661010409</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0.45655492407446996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0.12728409938722152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1.3288278692669691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0.12728409938722152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0.45655492407446907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0.29607975140073073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9.279920201205984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0.90408168358810759</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0.41524281890741577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0.11576659333767481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1.2085867464812381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0.11576659333767481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0.41524281890741577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0.39184852958982752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9.0675537832463231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1.3594101857425231</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0.43895208326321367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0.12237655897714017</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1.2775938463382159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0.12237655897713928</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0.43895208326321367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0.37772931227658724</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7.915743954207068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1.373002579423499E-2</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0.63948336669983075</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0.17828318152192324</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1.8612510232499364</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0.17828318152192324</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0.63948336669982986</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0.63639226804340865</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6.7282872130551814</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Sheet1!$B$2:$B$6</c:f>
              <c:numCache>
                <c:formatCode>0.0</c:formatCode>
                <c:ptCount val="5"/>
                <c:pt idx="0">
                  <c:v>5.0363448896915077</c:v>
                </c:pt>
                <c:pt idx="1">
                  <c:v>5.0955222791405452</c:v>
                </c:pt>
                <c:pt idx="2">
                  <c:v>6.1252324387197756</c:v>
                </c:pt>
                <c:pt idx="3">
                  <c:v>6.2600896940071094</c:v>
                </c:pt>
                <c:pt idx="4">
                  <c:v>6.5286188040906152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Sheet1!$B$2:$B$6</c:f>
              <c:numCache>
                <c:formatCode>0.0</c:formatCode>
                <c:ptCount val="5"/>
                <c:pt idx="0">
                  <c:v>7.8076249375084634</c:v>
                </c:pt>
                <c:pt idx="1">
                  <c:v>7.4358498258539187</c:v>
                </c:pt>
                <c:pt idx="2">
                  <c:v>7.4167742818801408</c:v>
                </c:pt>
                <c:pt idx="3">
                  <c:v>7.0038689078046046</c:v>
                </c:pt>
                <c:pt idx="4">
                  <c:v>6.904925548415779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0.14455699924108156</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0.69145034867290978</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0.19277118756352873</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2.0125037428816688</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0.19277118756352962</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0.69145034867291066</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4.2885793252848359E-2</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6.9688748483919207</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0.24851561695509083</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0.69918516425212562</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0.1949275963174637</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2.0350163431479764</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0.1949275963174637</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0.69918516425212562</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0.28575774210651339</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5.2815900290476296</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Sheet1!$B$2:$B$6</c:f>
              <c:numCache>
                <c:formatCode>0.0</c:formatCode>
                <c:ptCount val="5"/>
                <c:pt idx="0">
                  <c:v>6.5401692058709129</c:v>
                </c:pt>
                <c:pt idx="1">
                  <c:v>6.5470320847566592</c:v>
                </c:pt>
                <c:pt idx="2">
                  <c:v>6.6558920496088092</c:v>
                </c:pt>
                <c:pt idx="3">
                  <c:v>6.6795313441946966</c:v>
                </c:pt>
                <c:pt idx="4">
                  <c:v>6.8200615338607724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Sheet1!$B$2:$B$6</c:f>
              <c:numCache>
                <c:formatCode>0.0</c:formatCode>
                <c:ptCount val="5"/>
                <c:pt idx="0">
                  <c:v>8.2155457010340029</c:v>
                </c:pt>
                <c:pt idx="1">
                  <c:v>7.3738985382246556</c:v>
                </c:pt>
                <c:pt idx="2">
                  <c:v>7.2825664828987167</c:v>
                </c:pt>
                <c:pt idx="3">
                  <c:v>7.2374543420126791</c:v>
                </c:pt>
                <c:pt idx="4">
                  <c:v>7.143739175337803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7.0905863916241101</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0.18307829812908416</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8.9453263720872478E-2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0.93387933293666237</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8.9453263720872478E-2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0.32085962208093477</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0.55226891038105741</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7.0020794839731506</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1.0722960354686251</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0.41847184540933657</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0.11666682178450838</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1.2179850032518802</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0.11666682178450927</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0.41847184540933746</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0.27840701135478696</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8.2927229849593704</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0.24097947633814076</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0.33249308278418965</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9.2696585587067837E-2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0.96773915129223909</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9.2696585587067837E-2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0.33249308278418965</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0.52635465871625353</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6.0755617950048606</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0.1265969796103068</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8.4265330231040991E-2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0.8797180461900922</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8.4265330231040991E-2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0.30225104023955929</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0.59479439375446308</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6.8035859577806086</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0.11535718142048612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0.11767955181374479</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1.2285577605198474</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0.11767955181374568</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0.42210440347300526</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0.65999939946552466</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4.8841916777070784</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6.7996698270589739E-2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0.45902006717307575</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0.12797136285240729</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1.3360028019605554</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0.12797136285240729</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0.45902006717307575</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0.72372809662418458</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6.3825163807965417</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0.29164223263001432</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0.12691818414197087</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3.5383840831684665E-2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0.36940225876766419</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3.5383840831684665E-2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0.12691818414197087</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0.23349588061176973</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9.0317515560466255</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0.27988236012298628</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0.11439228084059838</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1.1942391197471176</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0.11439228084059927</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0.4103133018602918</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0.48692573756225421</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7.894243656125699</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1.7520180736074806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0.39295458425672347</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0.10955280015562607</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1.1437156306551595</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0.10955280015562519</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0.39295458425672436</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0.35659482091598793</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6.3548687481600856</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0.6971168827498051</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0.45581534152287428</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0.12707790930134522</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1.3266752741368784</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0.12707790930134522</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0.45581534152287517</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9.7756669905830762E-3</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7.6541793162838276</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0.33103863985189363</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0.12703469484051766</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1.3262241213206183</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0.12703469484051766</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0.4556603357132154</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0.99579694084876458</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7.8776045314697427</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0.28452114311115118</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0.31956825724651861</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8.9093240859959622E-2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0.93012074554470026</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8.9093240859959622E-2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0.31956825724651861</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0.99878948756494612</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6.8337306111817249</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8.5427470759996424</c:v>
                </c:pt>
                <c:pt idx="1">
                  <c:v>8.6608540023485876</c:v>
                </c:pt>
                <c:pt idx="2">
                  <c:v>8.8892454816732904</c:v>
                </c:pt>
                <c:pt idx="3">
                  <c:v>8.9012886551773374</c:v>
                </c:pt>
                <c:pt idx="4">
                  <c:v>8.9421391876742398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9.7283122117563892</c:v>
                </c:pt>
                <c:pt idx="1">
                  <c:v>9.3812970128045272</c:v>
                </c:pt>
                <c:pt idx="2">
                  <c:v>9.2159360833207273</c:v>
                </c:pt>
                <c:pt idx="3">
                  <c:v>9.1980083715113174</c:v>
                </c:pt>
                <c:pt idx="4">
                  <c:v>9.1307430390374087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9.2159360833207273</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5.7956402543020147E-2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0.2171429983181774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6.0537844455843981E-2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0.63200647406514676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6.0537844455843981E-2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0.2171429983181774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0.1599959533609816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9.2159360833207273</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8.6777864263483053</c:v>
                </c:pt>
                <c:pt idx="1">
                  <c:v>8.7487940792144254</c:v>
                </c:pt>
                <c:pt idx="2">
                  <c:v>8.8632651004515033</c:v>
                </c:pt>
                <c:pt idx="3">
                  <c:v>9.0272052721873202</c:v>
                </c:pt>
                <c:pt idx="4">
                  <c:v>9.0565997329505876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9.7508042917984792</c:v>
                </c:pt>
                <c:pt idx="1">
                  <c:v>9.3492551900210046</c:v>
                </c:pt>
                <c:pt idx="2">
                  <c:v>9.2976359092773198</c:v>
                </c:pt>
                <c:pt idx="3">
                  <c:v>9.2851301632459364</c:v>
                </c:pt>
                <c:pt idx="4">
                  <c:v>9.2542516095750287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9.2976359092773198</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0.23537980861205909</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0.18609638309549936</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5.1882280252586455E-2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0.54164361654490634</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5.1882280252586455E-2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0.18609638309549936</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0.1528799211563161</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9.2976359092773198</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Sheet1!$B$2:$B$6</c:f>
              <c:numCache>
                <c:formatCode>0.0</c:formatCode>
                <c:ptCount val="5"/>
                <c:pt idx="0">
                  <c:v>7.6997066780587851</c:v>
                </c:pt>
                <c:pt idx="1">
                  <c:v>7.8247894126320059</c:v>
                </c:pt>
                <c:pt idx="2">
                  <c:v>7.8370838189832801</c:v>
                </c:pt>
                <c:pt idx="3">
                  <c:v>7.8502956256773171</c:v>
                </c:pt>
                <c:pt idx="4">
                  <c:v>7.977237811243115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Sheet1!$B$2:$B$6</c:f>
              <c:numCache>
                <c:formatCode>0.0</c:formatCode>
                <c:ptCount val="5"/>
                <c:pt idx="0">
                  <c:v>9.3407022600421996</c:v>
                </c:pt>
                <c:pt idx="1">
                  <c:v>8.5263156974881511</c:v>
                </c:pt>
                <c:pt idx="2">
                  <c:v>8.3866273366552075</c:v>
                </c:pt>
                <c:pt idx="3">
                  <c:v>8.3171519822868731</c:v>
                </c:pt>
                <c:pt idx="4">
                  <c:v>8.316139483742468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8.316139483742468</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0.21757352198744861</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7.3192289354955697E-2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0.76411707651271232</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7.3192289354956586E-2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0.26253318576446816</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0.39198579243316267</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8.316139483742468</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(107)</c:v>
                </c:pt>
                <c:pt idx="1">
                  <c:v>Hampshire Orthopaedic Elective Surgical Hub (-)</c:v>
                </c:pt>
                <c:pt idx="2">
                  <c:v>Basingstoke And North Hampshire Hospital (41)</c:v>
                </c:pt>
                <c:pt idx="3">
                  <c:v>Royal Hampshire County Hospital (-)</c:v>
                </c:pt>
                <c:pt idx="4">
                  <c:v>Andover War Memorial Hospital (-)</c:v>
                </c:pt>
                <c:pt idx="5">
                  <c:v>Winchester NHS Treatment Centre (-)</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(107)</c:v>
                </c:pt>
                <c:pt idx="1">
                  <c:v>Hampshire Orthopaedic Elective Surgical Hub (-)</c:v>
                </c:pt>
                <c:pt idx="2">
                  <c:v>Basingstoke And North Hampshire Hospital (41)</c:v>
                </c:pt>
                <c:pt idx="3">
                  <c:v>Royal Hampshire County Hospital (-)</c:v>
                </c:pt>
                <c:pt idx="4">
                  <c:v>Andover War Memorial Hospital (-)</c:v>
                </c:pt>
                <c:pt idx="5">
                  <c:v>Winchester NHS Treatment Centre (-)</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(107)</c:v>
                </c:pt>
                <c:pt idx="1">
                  <c:v>Hampshire Orthopaedic Elective Surgical Hub (-)</c:v>
                </c:pt>
                <c:pt idx="2">
                  <c:v>Basingstoke And North Hampshire Hospital (41)</c:v>
                </c:pt>
                <c:pt idx="3">
                  <c:v>Royal Hampshire County Hospital (-)</c:v>
                </c:pt>
                <c:pt idx="4">
                  <c:v>Andover War Memorial Hospital (-)</c:v>
                </c:pt>
                <c:pt idx="5">
                  <c:v>Winchester NHS Treatment Centre (-)</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(107)</c:v>
                </c:pt>
                <c:pt idx="1">
                  <c:v>Hampshire Orthopaedic Elective Surgical Hub (-)</c:v>
                </c:pt>
                <c:pt idx="2">
                  <c:v>Basingstoke And North Hampshire Hospital (41)</c:v>
                </c:pt>
                <c:pt idx="3">
                  <c:v>Royal Hampshire County Hospital (-)</c:v>
                </c:pt>
                <c:pt idx="4">
                  <c:v>Andover War Memorial Hospital (-)</c:v>
                </c:pt>
                <c:pt idx="5">
                  <c:v>Winchester NHS Treatment Centre (-)</c:v>
                </c:pt>
                <c:pt idx="6">
                  <c:v>North Hampshire Hospitals NHS Trust Treatment Centre (-)</c:v>
                </c:pt>
              </c:strCache>
            </c:strRef>
          </c:cat>
          <c:val>
            <c:numRef>
              <c:f>Sheet1!$G$2:$G$8</c:f>
              <c:numCache>
                <c:formatCode>0.0;;</c:formatCode>
                <c:ptCount val="7"/>
                <c:pt idx="0">
                  <c:v>7.3677855354860764</c:v>
                </c:pt>
                <c:pt idx="1">
                  <c:v>0</c:v>
                </c:pt>
                <c:pt idx="2">
                  <c:v>7.5044633343874727</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(107)</c:v>
                </c:pt>
                <c:pt idx="1">
                  <c:v>Hampshire Orthopaedic Elective Surgical Hub (-)</c:v>
                </c:pt>
                <c:pt idx="2">
                  <c:v>Basingstoke And North Hampshire Hospital (41)</c:v>
                </c:pt>
                <c:pt idx="3">
                  <c:v>Royal Hampshire County Hospital (-)</c:v>
                </c:pt>
                <c:pt idx="4">
                  <c:v>Andover War Memorial Hospital (-)</c:v>
                </c:pt>
                <c:pt idx="5">
                  <c:v>Winchester NHS Treatment Centre (-)</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(107)</c:v>
                </c:pt>
                <c:pt idx="1">
                  <c:v>Hampshire Orthopaedic Elective Surgical Hub (-)</c:v>
                </c:pt>
                <c:pt idx="2">
                  <c:v>Basingstoke And North Hampshire Hospital (41)</c:v>
                </c:pt>
                <c:pt idx="3">
                  <c:v>Royal Hampshire County Hospital (-)</c:v>
                </c:pt>
                <c:pt idx="4">
                  <c:v>Andover War Memorial Hospital (-)</c:v>
                </c:pt>
                <c:pt idx="5">
                  <c:v>Winchester NHS Treatment Centre (-)</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(107)</c:v>
                </c:pt>
                <c:pt idx="1">
                  <c:v>Hampshire Orthopaedic Elective Surgical Hub (-)</c:v>
                </c:pt>
                <c:pt idx="2">
                  <c:v>Basingstoke And North Hampshire Hospital (41)</c:v>
                </c:pt>
                <c:pt idx="3">
                  <c:v>Royal Hampshire County Hospital (-)</c:v>
                </c:pt>
                <c:pt idx="4">
                  <c:v>Andover War Memorial Hospital (-)</c:v>
                </c:pt>
                <c:pt idx="5">
                  <c:v>Winchester NHS Treatment Centre (-)</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2.6322144645139236</c:v>
                </c:pt>
                <c:pt idx="1">
                  <c:v>0</c:v>
                </c:pt>
                <c:pt idx="2">
                  <c:v>2.4955366656125273</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(113)</c:v>
                </c:pt>
                <c:pt idx="1">
                  <c:v>Hampshire Orthopaedic Elective Surgical Hub (-)</c:v>
                </c:pt>
                <c:pt idx="2">
                  <c:v>Basingstoke And North Hampshire Hospital (44)</c:v>
                </c:pt>
                <c:pt idx="3">
                  <c:v>Royal Hampshire County Hospital (-)</c:v>
                </c:pt>
                <c:pt idx="4">
                  <c:v>Andover War Memorial Hospital (-)</c:v>
                </c:pt>
                <c:pt idx="5">
                  <c:v>Winchester NHS Treatment Centre (-)</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(113)</c:v>
                </c:pt>
                <c:pt idx="1">
                  <c:v>Hampshire Orthopaedic Elective Surgical Hub (-)</c:v>
                </c:pt>
                <c:pt idx="2">
                  <c:v>Basingstoke And North Hampshire Hospital (44)</c:v>
                </c:pt>
                <c:pt idx="3">
                  <c:v>Royal Hampshire County Hospital (-)</c:v>
                </c:pt>
                <c:pt idx="4">
                  <c:v>Andover War Memorial Hospital (-)</c:v>
                </c:pt>
                <c:pt idx="5">
                  <c:v>Winchester NHS Treatment Centre (-)</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(113)</c:v>
                </c:pt>
                <c:pt idx="1">
                  <c:v>Hampshire Orthopaedic Elective Surgical Hub (-)</c:v>
                </c:pt>
                <c:pt idx="2">
                  <c:v>Basingstoke And North Hampshire Hospital (44)</c:v>
                </c:pt>
                <c:pt idx="3">
                  <c:v>Royal Hampshire County Hospital (-)</c:v>
                </c:pt>
                <c:pt idx="4">
                  <c:v>Andover War Memorial Hospital (-)</c:v>
                </c:pt>
                <c:pt idx="5">
                  <c:v>Winchester NHS Treatment Centre (-)</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(113)</c:v>
                </c:pt>
                <c:pt idx="1">
                  <c:v>Hampshire Orthopaedic Elective Surgical Hub (-)</c:v>
                </c:pt>
                <c:pt idx="2">
                  <c:v>Basingstoke And North Hampshire Hospital (44)</c:v>
                </c:pt>
                <c:pt idx="3">
                  <c:v>Royal Hampshire County Hospital (-)</c:v>
                </c:pt>
                <c:pt idx="4">
                  <c:v>Andover War Memorial Hospital (-)</c:v>
                </c:pt>
                <c:pt idx="5">
                  <c:v>Winchester NHS Treatment Centre (-)</c:v>
                </c:pt>
                <c:pt idx="6">
                  <c:v>North Hampshire Hospitals NHS Trust Treatment Centre (-)</c:v>
                </c:pt>
              </c:strCache>
            </c:strRef>
          </c:cat>
          <c:val>
            <c:numRef>
              <c:f>Sheet1!$G$2:$G$8</c:f>
              <c:numCache>
                <c:formatCode>0.0;;</c:formatCode>
                <c:ptCount val="7"/>
                <c:pt idx="0">
                  <c:v>7.8271380423712822</c:v>
                </c:pt>
                <c:pt idx="1">
                  <c:v>0</c:v>
                </c:pt>
                <c:pt idx="2">
                  <c:v>8.3282892161725499</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(113)</c:v>
                </c:pt>
                <c:pt idx="1">
                  <c:v>Hampshire Orthopaedic Elective Surgical Hub (-)</c:v>
                </c:pt>
                <c:pt idx="2">
                  <c:v>Basingstoke And North Hampshire Hospital (44)</c:v>
                </c:pt>
                <c:pt idx="3">
                  <c:v>Royal Hampshire County Hospital (-)</c:v>
                </c:pt>
                <c:pt idx="4">
                  <c:v>Andover War Memorial Hospital (-)</c:v>
                </c:pt>
                <c:pt idx="5">
                  <c:v>Winchester NHS Treatment Centre (-)</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(113)</c:v>
                </c:pt>
                <c:pt idx="1">
                  <c:v>Hampshire Orthopaedic Elective Surgical Hub (-)</c:v>
                </c:pt>
                <c:pt idx="2">
                  <c:v>Basingstoke And North Hampshire Hospital (44)</c:v>
                </c:pt>
                <c:pt idx="3">
                  <c:v>Royal Hampshire County Hospital (-)</c:v>
                </c:pt>
                <c:pt idx="4">
                  <c:v>Andover War Memorial Hospital (-)</c:v>
                </c:pt>
                <c:pt idx="5">
                  <c:v>Winchester NHS Treatment Centre (-)</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(113)</c:v>
                </c:pt>
                <c:pt idx="1">
                  <c:v>Hampshire Orthopaedic Elective Surgical Hub (-)</c:v>
                </c:pt>
                <c:pt idx="2">
                  <c:v>Basingstoke And North Hampshire Hospital (44)</c:v>
                </c:pt>
                <c:pt idx="3">
                  <c:v>Royal Hampshire County Hospital (-)</c:v>
                </c:pt>
                <c:pt idx="4">
                  <c:v>Andover War Memorial Hospital (-)</c:v>
                </c:pt>
                <c:pt idx="5">
                  <c:v>Winchester NHS Treatment Centre (-)</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2.1728619576287178</c:v>
                </c:pt>
                <c:pt idx="1">
                  <c:v>0</c:v>
                </c:pt>
                <c:pt idx="2">
                  <c:v>1.6717107838274501</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(480)</c:v>
                </c:pt>
                <c:pt idx="1">
                  <c:v>Hampshire Orthopaedic Elective Surgical Hub (-)</c:v>
                </c:pt>
                <c:pt idx="2">
                  <c:v>Basingstoke And North Hampshire Hospital (237)</c:v>
                </c:pt>
                <c:pt idx="3">
                  <c:v>Royal Hampshire County Hospital (175)</c:v>
                </c:pt>
                <c:pt idx="4">
                  <c:v>Andover War Memorial Hospital (-)</c:v>
                </c:pt>
                <c:pt idx="5">
                  <c:v>Winchester NHS Treatment Centre (31)</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(480)</c:v>
                </c:pt>
                <c:pt idx="1">
                  <c:v>Hampshire Orthopaedic Elective Surgical Hub (-)</c:v>
                </c:pt>
                <c:pt idx="2">
                  <c:v>Basingstoke And North Hampshire Hospital (237)</c:v>
                </c:pt>
                <c:pt idx="3">
                  <c:v>Royal Hampshire County Hospital (175)</c:v>
                </c:pt>
                <c:pt idx="4">
                  <c:v>Andover War Memorial Hospital (-)</c:v>
                </c:pt>
                <c:pt idx="5">
                  <c:v>Winchester NHS Treatment Centre (31)</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(480)</c:v>
                </c:pt>
                <c:pt idx="1">
                  <c:v>Hampshire Orthopaedic Elective Surgical Hub (-)</c:v>
                </c:pt>
                <c:pt idx="2">
                  <c:v>Basingstoke And North Hampshire Hospital (237)</c:v>
                </c:pt>
                <c:pt idx="3">
                  <c:v>Royal Hampshire County Hospital (175)</c:v>
                </c:pt>
                <c:pt idx="4">
                  <c:v>Andover War Memorial Hospital (-)</c:v>
                </c:pt>
                <c:pt idx="5">
                  <c:v>Winchester NHS Treatment Centre (31)</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(480)</c:v>
                </c:pt>
                <c:pt idx="1">
                  <c:v>Hampshire Orthopaedic Elective Surgical Hub (-)</c:v>
                </c:pt>
                <c:pt idx="2">
                  <c:v>Basingstoke And North Hampshire Hospital (237)</c:v>
                </c:pt>
                <c:pt idx="3">
                  <c:v>Royal Hampshire County Hospital (175)</c:v>
                </c:pt>
                <c:pt idx="4">
                  <c:v>Andover War Memorial Hospital (-)</c:v>
                </c:pt>
                <c:pt idx="5">
                  <c:v>Winchester NHS Treatment Centre (31)</c:v>
                </c:pt>
                <c:pt idx="6">
                  <c:v>North Hampshire Hospitals NHS Trust Treatment Centre (-)</c:v>
                </c:pt>
              </c:strCache>
            </c:strRef>
          </c:cat>
          <c:val>
            <c:numRef>
              <c:f>Sheet1!$G$2:$G$8</c:f>
              <c:numCache>
                <c:formatCode>0.0;;</c:formatCode>
                <c:ptCount val="7"/>
                <c:pt idx="0">
                  <c:v>7.1904339055790611</c:v>
                </c:pt>
                <c:pt idx="1">
                  <c:v>0</c:v>
                </c:pt>
                <c:pt idx="2">
                  <c:v>7.1618189679552193</c:v>
                </c:pt>
                <c:pt idx="3">
                  <c:v>7.2242684592632864</c:v>
                </c:pt>
                <c:pt idx="4">
                  <c:v>0</c:v>
                </c:pt>
                <c:pt idx="5">
                  <c:v>7.1629913688810243</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(480)</c:v>
                </c:pt>
                <c:pt idx="1">
                  <c:v>Hampshire Orthopaedic Elective Surgical Hub (-)</c:v>
                </c:pt>
                <c:pt idx="2">
                  <c:v>Basingstoke And North Hampshire Hospital (237)</c:v>
                </c:pt>
                <c:pt idx="3">
                  <c:v>Royal Hampshire County Hospital (175)</c:v>
                </c:pt>
                <c:pt idx="4">
                  <c:v>Andover War Memorial Hospital (-)</c:v>
                </c:pt>
                <c:pt idx="5">
                  <c:v>Winchester NHS Treatment Centre (31)</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(480)</c:v>
                </c:pt>
                <c:pt idx="1">
                  <c:v>Hampshire Orthopaedic Elective Surgical Hub (-)</c:v>
                </c:pt>
                <c:pt idx="2">
                  <c:v>Basingstoke And North Hampshire Hospital (237)</c:v>
                </c:pt>
                <c:pt idx="3">
                  <c:v>Royal Hampshire County Hospital (175)</c:v>
                </c:pt>
                <c:pt idx="4">
                  <c:v>Andover War Memorial Hospital (-)</c:v>
                </c:pt>
                <c:pt idx="5">
                  <c:v>Winchester NHS Treatment Centre (31)</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(480)</c:v>
                </c:pt>
                <c:pt idx="1">
                  <c:v>Hampshire Orthopaedic Elective Surgical Hub (-)</c:v>
                </c:pt>
                <c:pt idx="2">
                  <c:v>Basingstoke And North Hampshire Hospital (237)</c:v>
                </c:pt>
                <c:pt idx="3">
                  <c:v>Royal Hampshire County Hospital (175)</c:v>
                </c:pt>
                <c:pt idx="4">
                  <c:v>Andover War Memorial Hospital (-)</c:v>
                </c:pt>
                <c:pt idx="5">
                  <c:v>Winchester NHS Treatment Centre (31)</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2.8095660944209389</c:v>
                </c:pt>
                <c:pt idx="1">
                  <c:v>0</c:v>
                </c:pt>
                <c:pt idx="2">
                  <c:v>2.8381810320447807</c:v>
                </c:pt>
                <c:pt idx="3">
                  <c:v>2.7757315407367136</c:v>
                </c:pt>
                <c:pt idx="4">
                  <c:v>0</c:v>
                </c:pt>
                <c:pt idx="5">
                  <c:v>2.8370086311189757</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Sheet1!$G$2:$G$8</c:f>
              <c:numCache>
                <c:formatCode>0.0;;</c:formatCode>
                <c:ptCount val="7"/>
                <c:pt idx="0">
                  <c:v>8.6111529851645923</c:v>
                </c:pt>
                <c:pt idx="1">
                  <c:v>0</c:v>
                </c:pt>
                <c:pt idx="2">
                  <c:v>8.6440809329396444</c:v>
                </c:pt>
                <c:pt idx="3">
                  <c:v>8.8825064104813283</c:v>
                </c:pt>
                <c:pt idx="4">
                  <c:v>0</c:v>
                </c:pt>
                <c:pt idx="5">
                  <c:v>7.9902372405901936</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1.3888470148354077</c:v>
                </c:pt>
                <c:pt idx="1">
                  <c:v>0</c:v>
                </c:pt>
                <c:pt idx="2">
                  <c:v>1.3559190670603556</c:v>
                </c:pt>
                <c:pt idx="3">
                  <c:v>1.1174935895186717</c:v>
                </c:pt>
                <c:pt idx="4">
                  <c:v>0</c:v>
                </c:pt>
                <c:pt idx="5">
                  <c:v>2.0097627594098064</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Sheet1!$G$2:$G$8</c:f>
              <c:numCache>
                <c:formatCode>0.0;;</c:formatCode>
                <c:ptCount val="7"/>
                <c:pt idx="0">
                  <c:v>6.776079840862284</c:v>
                </c:pt>
                <c:pt idx="1">
                  <c:v>0</c:v>
                </c:pt>
                <c:pt idx="2">
                  <c:v>7.0448941887989589</c:v>
                </c:pt>
                <c:pt idx="3">
                  <c:v>6.2003624354613258</c:v>
                </c:pt>
                <c:pt idx="4">
                  <c:v>0</c:v>
                </c:pt>
                <c:pt idx="5">
                  <c:v>7.7035830618892502</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3.223920159137716</c:v>
                </c:pt>
                <c:pt idx="1">
                  <c:v>0</c:v>
                </c:pt>
                <c:pt idx="2">
                  <c:v>2.9551058112010411</c:v>
                </c:pt>
                <c:pt idx="3">
                  <c:v>3.7996375645386742</c:v>
                </c:pt>
                <c:pt idx="4">
                  <c:v>0</c:v>
                </c:pt>
                <c:pt idx="5">
                  <c:v>2.2964169381107498</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Sheet1!$G$2:$G$8</c:f>
              <c:numCache>
                <c:formatCode>0.0;;</c:formatCode>
                <c:ptCount val="7"/>
                <c:pt idx="0">
                  <c:v>8.3767534139224065</c:v>
                </c:pt>
                <c:pt idx="1">
                  <c:v>0</c:v>
                </c:pt>
                <c:pt idx="2">
                  <c:v>8.2965332705649235</c:v>
                </c:pt>
                <c:pt idx="3">
                  <c:v>8.8403000549997355</c:v>
                </c:pt>
                <c:pt idx="4">
                  <c:v>0</c:v>
                </c:pt>
                <c:pt idx="5">
                  <c:v>8.2155281394468993</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1.6232465860775935</c:v>
                </c:pt>
                <c:pt idx="1">
                  <c:v>0</c:v>
                </c:pt>
                <c:pt idx="2">
                  <c:v>1.7034667294350765</c:v>
                </c:pt>
                <c:pt idx="3">
                  <c:v>1.1596999450002645</c:v>
                </c:pt>
                <c:pt idx="4">
                  <c:v>0</c:v>
                </c:pt>
                <c:pt idx="5">
                  <c:v>1.7844718605531007</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Sheet1!$G$2:$G$8</c:f>
              <c:numCache>
                <c:formatCode>0.0;;</c:formatCode>
                <c:ptCount val="7"/>
                <c:pt idx="0">
                  <c:v>9.2169083421924416</c:v>
                </c:pt>
                <c:pt idx="1">
                  <c:v>0</c:v>
                </c:pt>
                <c:pt idx="2">
                  <c:v>9.0282385394064821</c:v>
                </c:pt>
                <c:pt idx="3">
                  <c:v>9.4674330206118888</c:v>
                </c:pt>
                <c:pt idx="4">
                  <c:v>0</c:v>
                </c:pt>
                <c:pt idx="5">
                  <c:v>9.3877513356894369</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0.78309165780755841</c:v>
                </c:pt>
                <c:pt idx="1">
                  <c:v>0</c:v>
                </c:pt>
                <c:pt idx="2">
                  <c:v>0.97176146059351787</c:v>
                </c:pt>
                <c:pt idx="3">
                  <c:v>0.53256697938811115</c:v>
                </c:pt>
                <c:pt idx="4">
                  <c:v>0</c:v>
                </c:pt>
                <c:pt idx="5">
                  <c:v>0.61224866431056313</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Sheet1!$G$2:$G$8</c:f>
              <c:numCache>
                <c:formatCode>0.0;;</c:formatCode>
                <c:ptCount val="7"/>
                <c:pt idx="0">
                  <c:v>4.4394269795749848</c:v>
                </c:pt>
                <c:pt idx="1">
                  <c:v>0</c:v>
                </c:pt>
                <c:pt idx="2">
                  <c:v>4.4021089496538988</c:v>
                </c:pt>
                <c:pt idx="3">
                  <c:v>4.5476556747217058</c:v>
                </c:pt>
                <c:pt idx="4">
                  <c:v>0</c:v>
                </c:pt>
                <c:pt idx="5">
                  <c:v>4.6908767105590972</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Hampshire Orthopaedic Elective Surgical Hub (-)</c:v>
                </c:pt>
                <c:pt idx="2">
                  <c:v>Basingstoke And North Hampshire Hospital (246)</c:v>
                </c:pt>
                <c:pt idx="3">
                  <c:v>Royal Hampshire County Hospital (184)</c:v>
                </c:pt>
                <c:pt idx="4">
                  <c:v>Andover War Memorial Hospital (-)</c:v>
                </c:pt>
                <c:pt idx="5">
                  <c:v>Winchester NHS Treatment Centre (30)</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5.5605730204250152</c:v>
                </c:pt>
                <c:pt idx="1">
                  <c:v>0</c:v>
                </c:pt>
                <c:pt idx="2">
                  <c:v>5.5978910503461012</c:v>
                </c:pt>
                <c:pt idx="3">
                  <c:v>5.4523443252782942</c:v>
                </c:pt>
                <c:pt idx="4">
                  <c:v>0</c:v>
                </c:pt>
                <c:pt idx="5">
                  <c:v>5.3091232894409028</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(496)</c:v>
                </c:pt>
                <c:pt idx="1">
                  <c:v>Hampshire Orthopaedic Elective Surgical Hub (-)</c:v>
                </c:pt>
                <c:pt idx="2">
                  <c:v>Basingstoke And North Hampshire Hospital (245)</c:v>
                </c:pt>
                <c:pt idx="3">
                  <c:v>Royal Hampshire County Hospital (183)</c:v>
                </c:pt>
                <c:pt idx="4">
                  <c:v>Andover War Memorial Hospital (-)</c:v>
                </c:pt>
                <c:pt idx="5">
                  <c:v>Winchester NHS Treatment Centre (31)</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(496)</c:v>
                </c:pt>
                <c:pt idx="1">
                  <c:v>Hampshire Orthopaedic Elective Surgical Hub (-)</c:v>
                </c:pt>
                <c:pt idx="2">
                  <c:v>Basingstoke And North Hampshire Hospital (245)</c:v>
                </c:pt>
                <c:pt idx="3">
                  <c:v>Royal Hampshire County Hospital (183)</c:v>
                </c:pt>
                <c:pt idx="4">
                  <c:v>Andover War Memorial Hospital (-)</c:v>
                </c:pt>
                <c:pt idx="5">
                  <c:v>Winchester NHS Treatment Centre (31)</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(496)</c:v>
                </c:pt>
                <c:pt idx="1">
                  <c:v>Hampshire Orthopaedic Elective Surgical Hub (-)</c:v>
                </c:pt>
                <c:pt idx="2">
                  <c:v>Basingstoke And North Hampshire Hospital (245)</c:v>
                </c:pt>
                <c:pt idx="3">
                  <c:v>Royal Hampshire County Hospital (183)</c:v>
                </c:pt>
                <c:pt idx="4">
                  <c:v>Andover War Memorial Hospital (-)</c:v>
                </c:pt>
                <c:pt idx="5">
                  <c:v>Winchester NHS Treatment Centre (31)</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(496)</c:v>
                </c:pt>
                <c:pt idx="1">
                  <c:v>Hampshire Orthopaedic Elective Surgical Hub (-)</c:v>
                </c:pt>
                <c:pt idx="2">
                  <c:v>Basingstoke And North Hampshire Hospital (245)</c:v>
                </c:pt>
                <c:pt idx="3">
                  <c:v>Royal Hampshire County Hospital (183)</c:v>
                </c:pt>
                <c:pt idx="4">
                  <c:v>Andover War Memorial Hospital (-)</c:v>
                </c:pt>
                <c:pt idx="5">
                  <c:v>Winchester NHS Treatment Centre (31)</c:v>
                </c:pt>
                <c:pt idx="6">
                  <c:v>North Hampshire Hospitals NHS Trust Treatment Centre (-)</c:v>
                </c:pt>
              </c:strCache>
            </c:strRef>
          </c:cat>
          <c:val>
            <c:numRef>
              <c:f>Sheet1!$G$2:$G$8</c:f>
              <c:numCache>
                <c:formatCode>0.0;;</c:formatCode>
                <c:ptCount val="7"/>
                <c:pt idx="0">
                  <c:v>8.9271645469034251</c:v>
                </c:pt>
                <c:pt idx="1">
                  <c:v>0</c:v>
                </c:pt>
                <c:pt idx="2">
                  <c:v>8.7877541578775613</c:v>
                </c:pt>
                <c:pt idx="3">
                  <c:v>8.9608673211942396</c:v>
                </c:pt>
                <c:pt idx="4">
                  <c:v>0</c:v>
                </c:pt>
                <c:pt idx="5">
                  <c:v>9.3749756234087496</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(496)</c:v>
                </c:pt>
                <c:pt idx="1">
                  <c:v>Hampshire Orthopaedic Elective Surgical Hub (-)</c:v>
                </c:pt>
                <c:pt idx="2">
                  <c:v>Basingstoke And North Hampshire Hospital (245)</c:v>
                </c:pt>
                <c:pt idx="3">
                  <c:v>Royal Hampshire County Hospital (183)</c:v>
                </c:pt>
                <c:pt idx="4">
                  <c:v>Andover War Memorial Hospital (-)</c:v>
                </c:pt>
                <c:pt idx="5">
                  <c:v>Winchester NHS Treatment Centre (31)</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(496)</c:v>
                </c:pt>
                <c:pt idx="1">
                  <c:v>Hampshire Orthopaedic Elective Surgical Hub (-)</c:v>
                </c:pt>
                <c:pt idx="2">
                  <c:v>Basingstoke And North Hampshire Hospital (245)</c:v>
                </c:pt>
                <c:pt idx="3">
                  <c:v>Royal Hampshire County Hospital (183)</c:v>
                </c:pt>
                <c:pt idx="4">
                  <c:v>Andover War Memorial Hospital (-)</c:v>
                </c:pt>
                <c:pt idx="5">
                  <c:v>Winchester NHS Treatment Centre (31)</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(496)</c:v>
                </c:pt>
                <c:pt idx="1">
                  <c:v>Hampshire Orthopaedic Elective Surgical Hub (-)</c:v>
                </c:pt>
                <c:pt idx="2">
                  <c:v>Basingstoke And North Hampshire Hospital (245)</c:v>
                </c:pt>
                <c:pt idx="3">
                  <c:v>Royal Hampshire County Hospital (183)</c:v>
                </c:pt>
                <c:pt idx="4">
                  <c:v>Andover War Memorial Hospital (-)</c:v>
                </c:pt>
                <c:pt idx="5">
                  <c:v>Winchester NHS Treatment Centre (31)</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1.0728354530965749</c:v>
                </c:pt>
                <c:pt idx="1">
                  <c:v>0</c:v>
                </c:pt>
                <c:pt idx="2">
                  <c:v>1.2122458421224387</c:v>
                </c:pt>
                <c:pt idx="3">
                  <c:v>1.0391326788057604</c:v>
                </c:pt>
                <c:pt idx="4">
                  <c:v>0</c:v>
                </c:pt>
                <c:pt idx="5">
                  <c:v>0.62502437659125043</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(343)</c:v>
                </c:pt>
                <c:pt idx="1">
                  <c:v>Hampshire Orthopaedic Elective Surgical Hub (-)</c:v>
                </c:pt>
                <c:pt idx="2">
                  <c:v>Basingstoke And North Hampshire Hospital (176)</c:v>
                </c:pt>
                <c:pt idx="3">
                  <c:v>Royal Hampshire County Hospital (117)</c:v>
                </c:pt>
                <c:pt idx="4">
                  <c:v>Andover War Memorial Hospital (-)</c:v>
                </c:pt>
                <c:pt idx="5">
                  <c:v>Winchester NHS Treatment Centre (-)</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(343)</c:v>
                </c:pt>
                <c:pt idx="1">
                  <c:v>Hampshire Orthopaedic Elective Surgical Hub (-)</c:v>
                </c:pt>
                <c:pt idx="2">
                  <c:v>Basingstoke And North Hampshire Hospital (176)</c:v>
                </c:pt>
                <c:pt idx="3">
                  <c:v>Royal Hampshire County Hospital (117)</c:v>
                </c:pt>
                <c:pt idx="4">
                  <c:v>Andover War Memorial Hospital (-)</c:v>
                </c:pt>
                <c:pt idx="5">
                  <c:v>Winchester NHS Treatment Centre (-)</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(343)</c:v>
                </c:pt>
                <c:pt idx="1">
                  <c:v>Hampshire Orthopaedic Elective Surgical Hub (-)</c:v>
                </c:pt>
                <c:pt idx="2">
                  <c:v>Basingstoke And North Hampshire Hospital (176)</c:v>
                </c:pt>
                <c:pt idx="3">
                  <c:v>Royal Hampshire County Hospital (117)</c:v>
                </c:pt>
                <c:pt idx="4">
                  <c:v>Andover War Memorial Hospital (-)</c:v>
                </c:pt>
                <c:pt idx="5">
                  <c:v>Winchester NHS Treatment Centre (-)</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(343)</c:v>
                </c:pt>
                <c:pt idx="1">
                  <c:v>Hampshire Orthopaedic Elective Surgical Hub (-)</c:v>
                </c:pt>
                <c:pt idx="2">
                  <c:v>Basingstoke And North Hampshire Hospital (176)</c:v>
                </c:pt>
                <c:pt idx="3">
                  <c:v>Royal Hampshire County Hospital (117)</c:v>
                </c:pt>
                <c:pt idx="4">
                  <c:v>Andover War Memorial Hospital (-)</c:v>
                </c:pt>
                <c:pt idx="5">
                  <c:v>Winchester NHS Treatment Centre (-)</c:v>
                </c:pt>
                <c:pt idx="6">
                  <c:v>North Hampshire Hospitals NHS Trust Treatment Centre (-)</c:v>
                </c:pt>
              </c:strCache>
            </c:strRef>
          </c:cat>
          <c:val>
            <c:numRef>
              <c:f>Sheet1!$G$2:$G$8</c:f>
              <c:numCache>
                <c:formatCode>0.0;;</c:formatCode>
                <c:ptCount val="7"/>
                <c:pt idx="0">
                  <c:v>8.6066298257551157</c:v>
                </c:pt>
                <c:pt idx="1">
                  <c:v>0</c:v>
                </c:pt>
                <c:pt idx="2">
                  <c:v>8.7749628056845346</c:v>
                </c:pt>
                <c:pt idx="3">
                  <c:v>8.6623274441452658</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(343)</c:v>
                </c:pt>
                <c:pt idx="1">
                  <c:v>Hampshire Orthopaedic Elective Surgical Hub (-)</c:v>
                </c:pt>
                <c:pt idx="2">
                  <c:v>Basingstoke And North Hampshire Hospital (176)</c:v>
                </c:pt>
                <c:pt idx="3">
                  <c:v>Royal Hampshire County Hospital (117)</c:v>
                </c:pt>
                <c:pt idx="4">
                  <c:v>Andover War Memorial Hospital (-)</c:v>
                </c:pt>
                <c:pt idx="5">
                  <c:v>Winchester NHS Treatment Centre (-)</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(343)</c:v>
                </c:pt>
                <c:pt idx="1">
                  <c:v>Hampshire Orthopaedic Elective Surgical Hub (-)</c:v>
                </c:pt>
                <c:pt idx="2">
                  <c:v>Basingstoke And North Hampshire Hospital (176)</c:v>
                </c:pt>
                <c:pt idx="3">
                  <c:v>Royal Hampshire County Hospital (117)</c:v>
                </c:pt>
                <c:pt idx="4">
                  <c:v>Andover War Memorial Hospital (-)</c:v>
                </c:pt>
                <c:pt idx="5">
                  <c:v>Winchester NHS Treatment Centre (-)</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(343)</c:v>
                </c:pt>
                <c:pt idx="1">
                  <c:v>Hampshire Orthopaedic Elective Surgical Hub (-)</c:v>
                </c:pt>
                <c:pt idx="2">
                  <c:v>Basingstoke And North Hampshire Hospital (176)</c:v>
                </c:pt>
                <c:pt idx="3">
                  <c:v>Royal Hampshire County Hospital (117)</c:v>
                </c:pt>
                <c:pt idx="4">
                  <c:v>Andover War Memorial Hospital (-)</c:v>
                </c:pt>
                <c:pt idx="5">
                  <c:v>Winchester NHS Treatment Centre (-)</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1.3933701742448843</c:v>
                </c:pt>
                <c:pt idx="1">
                  <c:v>0</c:v>
                </c:pt>
                <c:pt idx="2">
                  <c:v>1.2250371943154654</c:v>
                </c:pt>
                <c:pt idx="3">
                  <c:v>1.3376725558547342</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(286)</c:v>
                </c:pt>
                <c:pt idx="1">
                  <c:v>Hampshire Orthopaedic Elective Surgical Hub (-)</c:v>
                </c:pt>
                <c:pt idx="2">
                  <c:v>Basingstoke And North Hampshire Hospital (144)</c:v>
                </c:pt>
                <c:pt idx="3">
                  <c:v>Royal Hampshire County Hospital (104)</c:v>
                </c:pt>
                <c:pt idx="4">
                  <c:v>Andover War Memorial Hospital (-)</c:v>
                </c:pt>
                <c:pt idx="5">
                  <c:v>Winchester NHS Treatment Centre (-)</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(286)</c:v>
                </c:pt>
                <c:pt idx="1">
                  <c:v>Hampshire Orthopaedic Elective Surgical Hub (-)</c:v>
                </c:pt>
                <c:pt idx="2">
                  <c:v>Basingstoke And North Hampshire Hospital (144)</c:v>
                </c:pt>
                <c:pt idx="3">
                  <c:v>Royal Hampshire County Hospital (104)</c:v>
                </c:pt>
                <c:pt idx="4">
                  <c:v>Andover War Memorial Hospital (-)</c:v>
                </c:pt>
                <c:pt idx="5">
                  <c:v>Winchester NHS Treatment Centre (-)</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(286)</c:v>
                </c:pt>
                <c:pt idx="1">
                  <c:v>Hampshire Orthopaedic Elective Surgical Hub (-)</c:v>
                </c:pt>
                <c:pt idx="2">
                  <c:v>Basingstoke And North Hampshire Hospital (144)</c:v>
                </c:pt>
                <c:pt idx="3">
                  <c:v>Royal Hampshire County Hospital (104)</c:v>
                </c:pt>
                <c:pt idx="4">
                  <c:v>Andover War Memorial Hospital (-)</c:v>
                </c:pt>
                <c:pt idx="5">
                  <c:v>Winchester NHS Treatment Centre (-)</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(286)</c:v>
                </c:pt>
                <c:pt idx="1">
                  <c:v>Hampshire Orthopaedic Elective Surgical Hub (-)</c:v>
                </c:pt>
                <c:pt idx="2">
                  <c:v>Basingstoke And North Hampshire Hospital (144)</c:v>
                </c:pt>
                <c:pt idx="3">
                  <c:v>Royal Hampshire County Hospital (104)</c:v>
                </c:pt>
                <c:pt idx="4">
                  <c:v>Andover War Memorial Hospital (-)</c:v>
                </c:pt>
                <c:pt idx="5">
                  <c:v>Winchester NHS Treatment Centre (-)</c:v>
                </c:pt>
                <c:pt idx="6">
                  <c:v>North Hampshire Hospitals NHS Trust Treatment Centre (-)</c:v>
                </c:pt>
              </c:strCache>
            </c:strRef>
          </c:cat>
          <c:val>
            <c:numRef>
              <c:f>Sheet1!$G$2:$G$8</c:f>
              <c:numCache>
                <c:formatCode>0.0;;</c:formatCode>
                <c:ptCount val="7"/>
                <c:pt idx="0">
                  <c:v>8.2488249558484075</c:v>
                </c:pt>
                <c:pt idx="1">
                  <c:v>0</c:v>
                </c:pt>
                <c:pt idx="2">
                  <c:v>7.7554258066206074</c:v>
                </c:pt>
                <c:pt idx="3">
                  <c:v>8.6282197518722548</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(286)</c:v>
                </c:pt>
                <c:pt idx="1">
                  <c:v>Hampshire Orthopaedic Elective Surgical Hub (-)</c:v>
                </c:pt>
                <c:pt idx="2">
                  <c:v>Basingstoke And North Hampshire Hospital (144)</c:v>
                </c:pt>
                <c:pt idx="3">
                  <c:v>Royal Hampshire County Hospital (104)</c:v>
                </c:pt>
                <c:pt idx="4">
                  <c:v>Andover War Memorial Hospital (-)</c:v>
                </c:pt>
                <c:pt idx="5">
                  <c:v>Winchester NHS Treatment Centre (-)</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(286)</c:v>
                </c:pt>
                <c:pt idx="1">
                  <c:v>Hampshire Orthopaedic Elective Surgical Hub (-)</c:v>
                </c:pt>
                <c:pt idx="2">
                  <c:v>Basingstoke And North Hampshire Hospital (144)</c:v>
                </c:pt>
                <c:pt idx="3">
                  <c:v>Royal Hampshire County Hospital (104)</c:v>
                </c:pt>
                <c:pt idx="4">
                  <c:v>Andover War Memorial Hospital (-)</c:v>
                </c:pt>
                <c:pt idx="5">
                  <c:v>Winchester NHS Treatment Centre (-)</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(286)</c:v>
                </c:pt>
                <c:pt idx="1">
                  <c:v>Hampshire Orthopaedic Elective Surgical Hub (-)</c:v>
                </c:pt>
                <c:pt idx="2">
                  <c:v>Basingstoke And North Hampshire Hospital (144)</c:v>
                </c:pt>
                <c:pt idx="3">
                  <c:v>Royal Hampshire County Hospital (104)</c:v>
                </c:pt>
                <c:pt idx="4">
                  <c:v>Andover War Memorial Hospital (-)</c:v>
                </c:pt>
                <c:pt idx="5">
                  <c:v>Winchester NHS Treatment Centre (-)</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1.7511750441515925</c:v>
                </c:pt>
                <c:pt idx="1">
                  <c:v>0</c:v>
                </c:pt>
                <c:pt idx="2">
                  <c:v>2.2445741933793926</c:v>
                </c:pt>
                <c:pt idx="3">
                  <c:v>1.3717802481277452</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(167)</c:v>
                </c:pt>
                <c:pt idx="1">
                  <c:v>Hampshire Orthopaedic Elective Surgical Hub (-)</c:v>
                </c:pt>
                <c:pt idx="2">
                  <c:v>Basingstoke And North Hampshire Hospital (85)</c:v>
                </c:pt>
                <c:pt idx="3">
                  <c:v>Royal Hampshire County Hospital (56)</c:v>
                </c:pt>
                <c:pt idx="4">
                  <c:v>Andover War Memorial Hospital (-)</c:v>
                </c:pt>
                <c:pt idx="5">
                  <c:v>Winchester NHS Treatment Centre (-)</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(167)</c:v>
                </c:pt>
                <c:pt idx="1">
                  <c:v>Hampshire Orthopaedic Elective Surgical Hub (-)</c:v>
                </c:pt>
                <c:pt idx="2">
                  <c:v>Basingstoke And North Hampshire Hospital (85)</c:v>
                </c:pt>
                <c:pt idx="3">
                  <c:v>Royal Hampshire County Hospital (56)</c:v>
                </c:pt>
                <c:pt idx="4">
                  <c:v>Andover War Memorial Hospital (-)</c:v>
                </c:pt>
                <c:pt idx="5">
                  <c:v>Winchester NHS Treatment Centre (-)</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(167)</c:v>
                </c:pt>
                <c:pt idx="1">
                  <c:v>Hampshire Orthopaedic Elective Surgical Hub (-)</c:v>
                </c:pt>
                <c:pt idx="2">
                  <c:v>Basingstoke And North Hampshire Hospital (85)</c:v>
                </c:pt>
                <c:pt idx="3">
                  <c:v>Royal Hampshire County Hospital (56)</c:v>
                </c:pt>
                <c:pt idx="4">
                  <c:v>Andover War Memorial Hospital (-)</c:v>
                </c:pt>
                <c:pt idx="5">
                  <c:v>Winchester NHS Treatment Centre (-)</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(167)</c:v>
                </c:pt>
                <c:pt idx="1">
                  <c:v>Hampshire Orthopaedic Elective Surgical Hub (-)</c:v>
                </c:pt>
                <c:pt idx="2">
                  <c:v>Basingstoke And North Hampshire Hospital (85)</c:v>
                </c:pt>
                <c:pt idx="3">
                  <c:v>Royal Hampshire County Hospital (56)</c:v>
                </c:pt>
                <c:pt idx="4">
                  <c:v>Andover War Memorial Hospital (-)</c:v>
                </c:pt>
                <c:pt idx="5">
                  <c:v>Winchester NHS Treatment Centre (-)</c:v>
                </c:pt>
                <c:pt idx="6">
                  <c:v>North Hampshire Hospitals NHS Trust Treatment Centre (-)</c:v>
                </c:pt>
              </c:strCache>
            </c:strRef>
          </c:cat>
          <c:val>
            <c:numRef>
              <c:f>Sheet1!$G$2:$G$8</c:f>
              <c:numCache>
                <c:formatCode>0.0;;</c:formatCode>
                <c:ptCount val="7"/>
                <c:pt idx="0">
                  <c:v>8.0271548126840653</c:v>
                </c:pt>
                <c:pt idx="1">
                  <c:v>0</c:v>
                </c:pt>
                <c:pt idx="2">
                  <c:v>8.3078361683551254</c:v>
                </c:pt>
                <c:pt idx="3">
                  <c:v>8.4513115111429169</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(167)</c:v>
                </c:pt>
                <c:pt idx="1">
                  <c:v>Hampshire Orthopaedic Elective Surgical Hub (-)</c:v>
                </c:pt>
                <c:pt idx="2">
                  <c:v>Basingstoke And North Hampshire Hospital (85)</c:v>
                </c:pt>
                <c:pt idx="3">
                  <c:v>Royal Hampshire County Hospital (56)</c:v>
                </c:pt>
                <c:pt idx="4">
                  <c:v>Andover War Memorial Hospital (-)</c:v>
                </c:pt>
                <c:pt idx="5">
                  <c:v>Winchester NHS Treatment Centre (-)</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(167)</c:v>
                </c:pt>
                <c:pt idx="1">
                  <c:v>Hampshire Orthopaedic Elective Surgical Hub (-)</c:v>
                </c:pt>
                <c:pt idx="2">
                  <c:v>Basingstoke And North Hampshire Hospital (85)</c:v>
                </c:pt>
                <c:pt idx="3">
                  <c:v>Royal Hampshire County Hospital (56)</c:v>
                </c:pt>
                <c:pt idx="4">
                  <c:v>Andover War Memorial Hospital (-)</c:v>
                </c:pt>
                <c:pt idx="5">
                  <c:v>Winchester NHS Treatment Centre (-)</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(167)</c:v>
                </c:pt>
                <c:pt idx="1">
                  <c:v>Hampshire Orthopaedic Elective Surgical Hub (-)</c:v>
                </c:pt>
                <c:pt idx="2">
                  <c:v>Basingstoke And North Hampshire Hospital (85)</c:v>
                </c:pt>
                <c:pt idx="3">
                  <c:v>Royal Hampshire County Hospital (56)</c:v>
                </c:pt>
                <c:pt idx="4">
                  <c:v>Andover War Memorial Hospital (-)</c:v>
                </c:pt>
                <c:pt idx="5">
                  <c:v>Winchester NHS Treatment Centre (-)</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1.9728451873159347</c:v>
                </c:pt>
                <c:pt idx="1">
                  <c:v>0</c:v>
                </c:pt>
                <c:pt idx="2">
                  <c:v>1.6921638316448746</c:v>
                </c:pt>
                <c:pt idx="3">
                  <c:v>1.5486884888570831</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(198)</c:v>
                </c:pt>
                <c:pt idx="1">
                  <c:v>Hampshire Orthopaedic Elective Surgical Hub (-)</c:v>
                </c:pt>
                <c:pt idx="2">
                  <c:v>Basingstoke And North Hampshire Hospital (107)</c:v>
                </c:pt>
                <c:pt idx="3">
                  <c:v>Royal Hampshire County Hospital (67)</c:v>
                </c:pt>
                <c:pt idx="4">
                  <c:v>Andover War Memorial Hospital (-)</c:v>
                </c:pt>
                <c:pt idx="5">
                  <c:v>Winchester NHS Treatment Centre (-)</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(198)</c:v>
                </c:pt>
                <c:pt idx="1">
                  <c:v>Hampshire Orthopaedic Elective Surgical Hub (-)</c:v>
                </c:pt>
                <c:pt idx="2">
                  <c:v>Basingstoke And North Hampshire Hospital (107)</c:v>
                </c:pt>
                <c:pt idx="3">
                  <c:v>Royal Hampshire County Hospital (67)</c:v>
                </c:pt>
                <c:pt idx="4">
                  <c:v>Andover War Memorial Hospital (-)</c:v>
                </c:pt>
                <c:pt idx="5">
                  <c:v>Winchester NHS Treatment Centre (-)</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(198)</c:v>
                </c:pt>
                <c:pt idx="1">
                  <c:v>Hampshire Orthopaedic Elective Surgical Hub (-)</c:v>
                </c:pt>
                <c:pt idx="2">
                  <c:v>Basingstoke And North Hampshire Hospital (107)</c:v>
                </c:pt>
                <c:pt idx="3">
                  <c:v>Royal Hampshire County Hospital (67)</c:v>
                </c:pt>
                <c:pt idx="4">
                  <c:v>Andover War Memorial Hospital (-)</c:v>
                </c:pt>
                <c:pt idx="5">
                  <c:v>Winchester NHS Treatment Centre (-)</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(198)</c:v>
                </c:pt>
                <c:pt idx="1">
                  <c:v>Hampshire Orthopaedic Elective Surgical Hub (-)</c:v>
                </c:pt>
                <c:pt idx="2">
                  <c:v>Basingstoke And North Hampshire Hospital (107)</c:v>
                </c:pt>
                <c:pt idx="3">
                  <c:v>Royal Hampshire County Hospital (67)</c:v>
                </c:pt>
                <c:pt idx="4">
                  <c:v>Andover War Memorial Hospital (-)</c:v>
                </c:pt>
                <c:pt idx="5">
                  <c:v>Winchester NHS Treatment Centre (-)</c:v>
                </c:pt>
                <c:pt idx="6">
                  <c:v>North Hampshire Hospitals NHS Trust Treatment Centre (-)</c:v>
                </c:pt>
              </c:strCache>
            </c:strRef>
          </c:cat>
          <c:val>
            <c:numRef>
              <c:f>Sheet1!$G$2:$G$8</c:f>
              <c:numCache>
                <c:formatCode>0.0;;</c:formatCode>
                <c:ptCount val="7"/>
                <c:pt idx="0">
                  <c:v>6.7235643251715844</c:v>
                </c:pt>
                <c:pt idx="1">
                  <c:v>0</c:v>
                </c:pt>
                <c:pt idx="2">
                  <c:v>6.5778439385706688</c:v>
                </c:pt>
                <c:pt idx="3">
                  <c:v>7.2475825052894267</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(198)</c:v>
                </c:pt>
                <c:pt idx="1">
                  <c:v>Hampshire Orthopaedic Elective Surgical Hub (-)</c:v>
                </c:pt>
                <c:pt idx="2">
                  <c:v>Basingstoke And North Hampshire Hospital (107)</c:v>
                </c:pt>
                <c:pt idx="3">
                  <c:v>Royal Hampshire County Hospital (67)</c:v>
                </c:pt>
                <c:pt idx="4">
                  <c:v>Andover War Memorial Hospital (-)</c:v>
                </c:pt>
                <c:pt idx="5">
                  <c:v>Winchester NHS Treatment Centre (-)</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(198)</c:v>
                </c:pt>
                <c:pt idx="1">
                  <c:v>Hampshire Orthopaedic Elective Surgical Hub (-)</c:v>
                </c:pt>
                <c:pt idx="2">
                  <c:v>Basingstoke And North Hampshire Hospital (107)</c:v>
                </c:pt>
                <c:pt idx="3">
                  <c:v>Royal Hampshire County Hospital (67)</c:v>
                </c:pt>
                <c:pt idx="4">
                  <c:v>Andover War Memorial Hospital (-)</c:v>
                </c:pt>
                <c:pt idx="5">
                  <c:v>Winchester NHS Treatment Centre (-)</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(198)</c:v>
                </c:pt>
                <c:pt idx="1">
                  <c:v>Hampshire Orthopaedic Elective Surgical Hub (-)</c:v>
                </c:pt>
                <c:pt idx="2">
                  <c:v>Basingstoke And North Hampshire Hospital (107)</c:v>
                </c:pt>
                <c:pt idx="3">
                  <c:v>Royal Hampshire County Hospital (67)</c:v>
                </c:pt>
                <c:pt idx="4">
                  <c:v>Andover War Memorial Hospital (-)</c:v>
                </c:pt>
                <c:pt idx="5">
                  <c:v>Winchester NHS Treatment Centre (-)</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3.2764356748284156</c:v>
                </c:pt>
                <c:pt idx="1">
                  <c:v>0</c:v>
                </c:pt>
                <c:pt idx="2">
                  <c:v>3.4221560614293312</c:v>
                </c:pt>
                <c:pt idx="3">
                  <c:v>2.7524174947105733</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(480)</c:v>
                </c:pt>
                <c:pt idx="1">
                  <c:v>Hampshire Orthopaedic Elective Surgical Hub (-)</c:v>
                </c:pt>
                <c:pt idx="2">
                  <c:v>Basingstoke And North Hampshire Hospital (235)</c:v>
                </c:pt>
                <c:pt idx="3">
                  <c:v>Royal Hampshire County Hospital (179)</c:v>
                </c:pt>
                <c:pt idx="4">
                  <c:v>Andover War Memorial Hospital (-)</c:v>
                </c:pt>
                <c:pt idx="5">
                  <c:v>Winchester NHS Treatment Centre (30)</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(480)</c:v>
                </c:pt>
                <c:pt idx="1">
                  <c:v>Hampshire Orthopaedic Elective Surgical Hub (-)</c:v>
                </c:pt>
                <c:pt idx="2">
                  <c:v>Basingstoke And North Hampshire Hospital (235)</c:v>
                </c:pt>
                <c:pt idx="3">
                  <c:v>Royal Hampshire County Hospital (179)</c:v>
                </c:pt>
                <c:pt idx="4">
                  <c:v>Andover War Memorial Hospital (-)</c:v>
                </c:pt>
                <c:pt idx="5">
                  <c:v>Winchester NHS Treatment Centre (30)</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(480)</c:v>
                </c:pt>
                <c:pt idx="1">
                  <c:v>Hampshire Orthopaedic Elective Surgical Hub (-)</c:v>
                </c:pt>
                <c:pt idx="2">
                  <c:v>Basingstoke And North Hampshire Hospital (235)</c:v>
                </c:pt>
                <c:pt idx="3">
                  <c:v>Royal Hampshire County Hospital (179)</c:v>
                </c:pt>
                <c:pt idx="4">
                  <c:v>Andover War Memorial Hospital (-)</c:v>
                </c:pt>
                <c:pt idx="5">
                  <c:v>Winchester NHS Treatment Centre (30)</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(480)</c:v>
                </c:pt>
                <c:pt idx="1">
                  <c:v>Hampshire Orthopaedic Elective Surgical Hub (-)</c:v>
                </c:pt>
                <c:pt idx="2">
                  <c:v>Basingstoke And North Hampshire Hospital (235)</c:v>
                </c:pt>
                <c:pt idx="3">
                  <c:v>Royal Hampshire County Hospital (179)</c:v>
                </c:pt>
                <c:pt idx="4">
                  <c:v>Andover War Memorial Hospital (-)</c:v>
                </c:pt>
                <c:pt idx="5">
                  <c:v>Winchester NHS Treatment Centre (30)</c:v>
                </c:pt>
                <c:pt idx="6">
                  <c:v>North Hampshire Hospitals NHS Trust Treatment Centre (-)</c:v>
                </c:pt>
              </c:strCache>
            </c:strRef>
          </c:cat>
          <c:val>
            <c:numRef>
              <c:f>Sheet1!$G$2:$G$8</c:f>
              <c:numCache>
                <c:formatCode>0.0;;</c:formatCode>
                <c:ptCount val="7"/>
                <c:pt idx="0">
                  <c:v>9.4989185217330245</c:v>
                </c:pt>
                <c:pt idx="1">
                  <c:v>0</c:v>
                </c:pt>
                <c:pt idx="2">
                  <c:v>9.5013002904723027</c:v>
                </c:pt>
                <c:pt idx="3">
                  <c:v>9.5030216395721041</c:v>
                </c:pt>
                <c:pt idx="4">
                  <c:v>0</c:v>
                </c:pt>
                <c:pt idx="5">
                  <c:v>9.7439398948735274</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(480)</c:v>
                </c:pt>
                <c:pt idx="1">
                  <c:v>Hampshire Orthopaedic Elective Surgical Hub (-)</c:v>
                </c:pt>
                <c:pt idx="2">
                  <c:v>Basingstoke And North Hampshire Hospital (235)</c:v>
                </c:pt>
                <c:pt idx="3">
                  <c:v>Royal Hampshire County Hospital (179)</c:v>
                </c:pt>
                <c:pt idx="4">
                  <c:v>Andover War Memorial Hospital (-)</c:v>
                </c:pt>
                <c:pt idx="5">
                  <c:v>Winchester NHS Treatment Centre (30)</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(480)</c:v>
                </c:pt>
                <c:pt idx="1">
                  <c:v>Hampshire Orthopaedic Elective Surgical Hub (-)</c:v>
                </c:pt>
                <c:pt idx="2">
                  <c:v>Basingstoke And North Hampshire Hospital (235)</c:v>
                </c:pt>
                <c:pt idx="3">
                  <c:v>Royal Hampshire County Hospital (179)</c:v>
                </c:pt>
                <c:pt idx="4">
                  <c:v>Andover War Memorial Hospital (-)</c:v>
                </c:pt>
                <c:pt idx="5">
                  <c:v>Winchester NHS Treatment Centre (30)</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(480)</c:v>
                </c:pt>
                <c:pt idx="1">
                  <c:v>Hampshire Orthopaedic Elective Surgical Hub (-)</c:v>
                </c:pt>
                <c:pt idx="2">
                  <c:v>Basingstoke And North Hampshire Hospital (235)</c:v>
                </c:pt>
                <c:pt idx="3">
                  <c:v>Royal Hampshire County Hospital (179)</c:v>
                </c:pt>
                <c:pt idx="4">
                  <c:v>Andover War Memorial Hospital (-)</c:v>
                </c:pt>
                <c:pt idx="5">
                  <c:v>Winchester NHS Treatment Centre (30)</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0.50108147826697547</c:v>
                </c:pt>
                <c:pt idx="1">
                  <c:v>0</c:v>
                </c:pt>
                <c:pt idx="2">
                  <c:v>0.49869970952769727</c:v>
                </c:pt>
                <c:pt idx="3">
                  <c:v>0.49697836042789589</c:v>
                </c:pt>
                <c:pt idx="4">
                  <c:v>0</c:v>
                </c:pt>
                <c:pt idx="5">
                  <c:v>0.25606010512647259</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(474)</c:v>
                </c:pt>
                <c:pt idx="1">
                  <c:v>Hampshire Orthopaedic Elective Surgical Hub (-)</c:v>
                </c:pt>
                <c:pt idx="2">
                  <c:v>Basingstoke And North Hampshire Hospital (234)</c:v>
                </c:pt>
                <c:pt idx="3">
                  <c:v>Royal Hampshire County Hospital (175)</c:v>
                </c:pt>
                <c:pt idx="4">
                  <c:v>Andover War Memorial Hospital (-)</c:v>
                </c:pt>
                <c:pt idx="5">
                  <c:v>Winchester NHS Treatment Centre (31)</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(474)</c:v>
                </c:pt>
                <c:pt idx="1">
                  <c:v>Hampshire Orthopaedic Elective Surgical Hub (-)</c:v>
                </c:pt>
                <c:pt idx="2">
                  <c:v>Basingstoke And North Hampshire Hospital (234)</c:v>
                </c:pt>
                <c:pt idx="3">
                  <c:v>Royal Hampshire County Hospital (175)</c:v>
                </c:pt>
                <c:pt idx="4">
                  <c:v>Andover War Memorial Hospital (-)</c:v>
                </c:pt>
                <c:pt idx="5">
                  <c:v>Winchester NHS Treatment Centre (31)</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(474)</c:v>
                </c:pt>
                <c:pt idx="1">
                  <c:v>Hampshire Orthopaedic Elective Surgical Hub (-)</c:v>
                </c:pt>
                <c:pt idx="2">
                  <c:v>Basingstoke And North Hampshire Hospital (234)</c:v>
                </c:pt>
                <c:pt idx="3">
                  <c:v>Royal Hampshire County Hospital (175)</c:v>
                </c:pt>
                <c:pt idx="4">
                  <c:v>Andover War Memorial Hospital (-)</c:v>
                </c:pt>
                <c:pt idx="5">
                  <c:v>Winchester NHS Treatment Centre (31)</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(474)</c:v>
                </c:pt>
                <c:pt idx="1">
                  <c:v>Hampshire Orthopaedic Elective Surgical Hub (-)</c:v>
                </c:pt>
                <c:pt idx="2">
                  <c:v>Basingstoke And North Hampshire Hospital (234)</c:v>
                </c:pt>
                <c:pt idx="3">
                  <c:v>Royal Hampshire County Hospital (175)</c:v>
                </c:pt>
                <c:pt idx="4">
                  <c:v>Andover War Memorial Hospital (-)</c:v>
                </c:pt>
                <c:pt idx="5">
                  <c:v>Winchester NHS Treatment Centre (31)</c:v>
                </c:pt>
                <c:pt idx="6">
                  <c:v>North Hampshire Hospitals NHS Trust Treatment Centre (-)</c:v>
                </c:pt>
              </c:strCache>
            </c:strRef>
          </c:cat>
          <c:val>
            <c:numRef>
              <c:f>Sheet1!$G$2:$G$8</c:f>
              <c:numCache>
                <c:formatCode>0.0;;</c:formatCode>
                <c:ptCount val="7"/>
                <c:pt idx="0">
                  <c:v>8.5772873980402249</c:v>
                </c:pt>
                <c:pt idx="1">
                  <c:v>0</c:v>
                </c:pt>
                <c:pt idx="2">
                  <c:v>8.7121495158613023</c:v>
                </c:pt>
                <c:pt idx="3">
                  <c:v>8.5907954392456922</c:v>
                </c:pt>
                <c:pt idx="4">
                  <c:v>0</c:v>
                </c:pt>
                <c:pt idx="5">
                  <c:v>8.3046306495007318</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(474)</c:v>
                </c:pt>
                <c:pt idx="1">
                  <c:v>Hampshire Orthopaedic Elective Surgical Hub (-)</c:v>
                </c:pt>
                <c:pt idx="2">
                  <c:v>Basingstoke And North Hampshire Hospital (234)</c:v>
                </c:pt>
                <c:pt idx="3">
                  <c:v>Royal Hampshire County Hospital (175)</c:v>
                </c:pt>
                <c:pt idx="4">
                  <c:v>Andover War Memorial Hospital (-)</c:v>
                </c:pt>
                <c:pt idx="5">
                  <c:v>Winchester NHS Treatment Centre (31)</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(474)</c:v>
                </c:pt>
                <c:pt idx="1">
                  <c:v>Hampshire Orthopaedic Elective Surgical Hub (-)</c:v>
                </c:pt>
                <c:pt idx="2">
                  <c:v>Basingstoke And North Hampshire Hospital (234)</c:v>
                </c:pt>
                <c:pt idx="3">
                  <c:v>Royal Hampshire County Hospital (175)</c:v>
                </c:pt>
                <c:pt idx="4">
                  <c:v>Andover War Memorial Hospital (-)</c:v>
                </c:pt>
                <c:pt idx="5">
                  <c:v>Winchester NHS Treatment Centre (31)</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(474)</c:v>
                </c:pt>
                <c:pt idx="1">
                  <c:v>Hampshire Orthopaedic Elective Surgical Hub (-)</c:v>
                </c:pt>
                <c:pt idx="2">
                  <c:v>Basingstoke And North Hampshire Hospital (234)</c:v>
                </c:pt>
                <c:pt idx="3">
                  <c:v>Royal Hampshire County Hospital (175)</c:v>
                </c:pt>
                <c:pt idx="4">
                  <c:v>Andover War Memorial Hospital (-)</c:v>
                </c:pt>
                <c:pt idx="5">
                  <c:v>Winchester NHS Treatment Centre (31)</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1.4227126019597751</c:v>
                </c:pt>
                <c:pt idx="1">
                  <c:v>0</c:v>
                </c:pt>
                <c:pt idx="2">
                  <c:v>1.2878504841386977</c:v>
                </c:pt>
                <c:pt idx="3">
                  <c:v>1.4092045607543078</c:v>
                </c:pt>
                <c:pt idx="4">
                  <c:v>0</c:v>
                </c:pt>
                <c:pt idx="5">
                  <c:v>1.6953693504992682</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(506)</c:v>
                </c:pt>
                <c:pt idx="1">
                  <c:v>Hampshire Orthopaedic Elective Surgical Hub (-)</c:v>
                </c:pt>
                <c:pt idx="2">
                  <c:v>Basingstoke And North Hampshire Hospital (251)</c:v>
                </c:pt>
                <c:pt idx="3">
                  <c:v>Royal Hampshire County Hospital (187)</c:v>
                </c:pt>
                <c:pt idx="4">
                  <c:v>Andover War Memorial Hospital (-)</c:v>
                </c:pt>
                <c:pt idx="5">
                  <c:v>Winchester NHS Treatment Centre (31)</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(506)</c:v>
                </c:pt>
                <c:pt idx="1">
                  <c:v>Hampshire Orthopaedic Elective Surgical Hub (-)</c:v>
                </c:pt>
                <c:pt idx="2">
                  <c:v>Basingstoke And North Hampshire Hospital (251)</c:v>
                </c:pt>
                <c:pt idx="3">
                  <c:v>Royal Hampshire County Hospital (187)</c:v>
                </c:pt>
                <c:pt idx="4">
                  <c:v>Andover War Memorial Hospital (-)</c:v>
                </c:pt>
                <c:pt idx="5">
                  <c:v>Winchester NHS Treatment Centre (31)</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(506)</c:v>
                </c:pt>
                <c:pt idx="1">
                  <c:v>Hampshire Orthopaedic Elective Surgical Hub (-)</c:v>
                </c:pt>
                <c:pt idx="2">
                  <c:v>Basingstoke And North Hampshire Hospital (251)</c:v>
                </c:pt>
                <c:pt idx="3">
                  <c:v>Royal Hampshire County Hospital (187)</c:v>
                </c:pt>
                <c:pt idx="4">
                  <c:v>Andover War Memorial Hospital (-)</c:v>
                </c:pt>
                <c:pt idx="5">
                  <c:v>Winchester NHS Treatment Centre (31)</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(506)</c:v>
                </c:pt>
                <c:pt idx="1">
                  <c:v>Hampshire Orthopaedic Elective Surgical Hub (-)</c:v>
                </c:pt>
                <c:pt idx="2">
                  <c:v>Basingstoke And North Hampshire Hospital (251)</c:v>
                </c:pt>
                <c:pt idx="3">
                  <c:v>Royal Hampshire County Hospital (187)</c:v>
                </c:pt>
                <c:pt idx="4">
                  <c:v>Andover War Memorial Hospital (-)</c:v>
                </c:pt>
                <c:pt idx="5">
                  <c:v>Winchester NHS Treatment Centre (31)</c:v>
                </c:pt>
                <c:pt idx="6">
                  <c:v>North Hampshire Hospitals NHS Trust Treatment Centre (-)</c:v>
                </c:pt>
              </c:strCache>
            </c:strRef>
          </c:cat>
          <c:val>
            <c:numRef>
              <c:f>Sheet1!$G$2:$G$8</c:f>
              <c:numCache>
                <c:formatCode>0.0;;</c:formatCode>
                <c:ptCount val="7"/>
                <c:pt idx="0">
                  <c:v>9.0942887269699693</c:v>
                </c:pt>
                <c:pt idx="1">
                  <c:v>0</c:v>
                </c:pt>
                <c:pt idx="2">
                  <c:v>9.3438634952726947</c:v>
                </c:pt>
                <c:pt idx="3">
                  <c:v>9.0246192662095677</c:v>
                </c:pt>
                <c:pt idx="4">
                  <c:v>0</c:v>
                </c:pt>
                <c:pt idx="5">
                  <c:v>9.029540817247792</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(506)</c:v>
                </c:pt>
                <c:pt idx="1">
                  <c:v>Hampshire Orthopaedic Elective Surgical Hub (-)</c:v>
                </c:pt>
                <c:pt idx="2">
                  <c:v>Basingstoke And North Hampshire Hospital (251)</c:v>
                </c:pt>
                <c:pt idx="3">
                  <c:v>Royal Hampshire County Hospital (187)</c:v>
                </c:pt>
                <c:pt idx="4">
                  <c:v>Andover War Memorial Hospital (-)</c:v>
                </c:pt>
                <c:pt idx="5">
                  <c:v>Winchester NHS Treatment Centre (31)</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(506)</c:v>
                </c:pt>
                <c:pt idx="1">
                  <c:v>Hampshire Orthopaedic Elective Surgical Hub (-)</c:v>
                </c:pt>
                <c:pt idx="2">
                  <c:v>Basingstoke And North Hampshire Hospital (251)</c:v>
                </c:pt>
                <c:pt idx="3">
                  <c:v>Royal Hampshire County Hospital (187)</c:v>
                </c:pt>
                <c:pt idx="4">
                  <c:v>Andover War Memorial Hospital (-)</c:v>
                </c:pt>
                <c:pt idx="5">
                  <c:v>Winchester NHS Treatment Centre (31)</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(506)</c:v>
                </c:pt>
                <c:pt idx="1">
                  <c:v>Hampshire Orthopaedic Elective Surgical Hub (-)</c:v>
                </c:pt>
                <c:pt idx="2">
                  <c:v>Basingstoke And North Hampshire Hospital (251)</c:v>
                </c:pt>
                <c:pt idx="3">
                  <c:v>Royal Hampshire County Hospital (187)</c:v>
                </c:pt>
                <c:pt idx="4">
                  <c:v>Andover War Memorial Hospital (-)</c:v>
                </c:pt>
                <c:pt idx="5">
                  <c:v>Winchester NHS Treatment Centre (31)</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0.90571127303003074</c:v>
                </c:pt>
                <c:pt idx="1">
                  <c:v>0</c:v>
                </c:pt>
                <c:pt idx="2">
                  <c:v>0.65613650472730534</c:v>
                </c:pt>
                <c:pt idx="3">
                  <c:v>0.97538073379043233</c:v>
                </c:pt>
                <c:pt idx="4">
                  <c:v>0</c:v>
                </c:pt>
                <c:pt idx="5">
                  <c:v>0.97045918275220799</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(501)</c:v>
                </c:pt>
                <c:pt idx="1">
                  <c:v>Hampshire Orthopaedic Elective Surgical Hub (-)</c:v>
                </c:pt>
                <c:pt idx="2">
                  <c:v>Basingstoke And North Hampshire Hospital (249)</c:v>
                </c:pt>
                <c:pt idx="3">
                  <c:v>Royal Hampshire County Hospital (184)</c:v>
                </c:pt>
                <c:pt idx="4">
                  <c:v>Andover War Memorial Hospital (-)</c:v>
                </c:pt>
                <c:pt idx="5">
                  <c:v>Winchester NHS Treatment Centre (31)</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(501)</c:v>
                </c:pt>
                <c:pt idx="1">
                  <c:v>Hampshire Orthopaedic Elective Surgical Hub (-)</c:v>
                </c:pt>
                <c:pt idx="2">
                  <c:v>Basingstoke And North Hampshire Hospital (249)</c:v>
                </c:pt>
                <c:pt idx="3">
                  <c:v>Royal Hampshire County Hospital (184)</c:v>
                </c:pt>
                <c:pt idx="4">
                  <c:v>Andover War Memorial Hospital (-)</c:v>
                </c:pt>
                <c:pt idx="5">
                  <c:v>Winchester NHS Treatment Centre (31)</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(501)</c:v>
                </c:pt>
                <c:pt idx="1">
                  <c:v>Hampshire Orthopaedic Elective Surgical Hub (-)</c:v>
                </c:pt>
                <c:pt idx="2">
                  <c:v>Basingstoke And North Hampshire Hospital (249)</c:v>
                </c:pt>
                <c:pt idx="3">
                  <c:v>Royal Hampshire County Hospital (184)</c:v>
                </c:pt>
                <c:pt idx="4">
                  <c:v>Andover War Memorial Hospital (-)</c:v>
                </c:pt>
                <c:pt idx="5">
                  <c:v>Winchester NHS Treatment Centre (31)</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(501)</c:v>
                </c:pt>
                <c:pt idx="1">
                  <c:v>Hampshire Orthopaedic Elective Surgical Hub (-)</c:v>
                </c:pt>
                <c:pt idx="2">
                  <c:v>Basingstoke And North Hampshire Hospital (249)</c:v>
                </c:pt>
                <c:pt idx="3">
                  <c:v>Royal Hampshire County Hospital (184)</c:v>
                </c:pt>
                <c:pt idx="4">
                  <c:v>Andover War Memorial Hospital (-)</c:v>
                </c:pt>
                <c:pt idx="5">
                  <c:v>Winchester NHS Treatment Centre (31)</c:v>
                </c:pt>
                <c:pt idx="6">
                  <c:v>North Hampshire Hospitals NHS Trust Treatment Centre (-)</c:v>
                </c:pt>
              </c:strCache>
            </c:strRef>
          </c:cat>
          <c:val>
            <c:numRef>
              <c:f>Sheet1!$G$2:$G$8</c:f>
              <c:numCache>
                <c:formatCode>0.0;;</c:formatCode>
                <c:ptCount val="7"/>
                <c:pt idx="0">
                  <c:v>8.7248306772296171</c:v>
                </c:pt>
                <c:pt idx="1">
                  <c:v>0</c:v>
                </c:pt>
                <c:pt idx="2">
                  <c:v>8.9185431441972405</c:v>
                </c:pt>
                <c:pt idx="3">
                  <c:v>8.6192838046415439</c:v>
                </c:pt>
                <c:pt idx="4">
                  <c:v>0</c:v>
                </c:pt>
                <c:pt idx="5">
                  <c:v>9.0615915205575917</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(501)</c:v>
                </c:pt>
                <c:pt idx="1">
                  <c:v>Hampshire Orthopaedic Elective Surgical Hub (-)</c:v>
                </c:pt>
                <c:pt idx="2">
                  <c:v>Basingstoke And North Hampshire Hospital (249)</c:v>
                </c:pt>
                <c:pt idx="3">
                  <c:v>Royal Hampshire County Hospital (184)</c:v>
                </c:pt>
                <c:pt idx="4">
                  <c:v>Andover War Memorial Hospital (-)</c:v>
                </c:pt>
                <c:pt idx="5">
                  <c:v>Winchester NHS Treatment Centre (31)</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(501)</c:v>
                </c:pt>
                <c:pt idx="1">
                  <c:v>Hampshire Orthopaedic Elective Surgical Hub (-)</c:v>
                </c:pt>
                <c:pt idx="2">
                  <c:v>Basingstoke And North Hampshire Hospital (249)</c:v>
                </c:pt>
                <c:pt idx="3">
                  <c:v>Royal Hampshire County Hospital (184)</c:v>
                </c:pt>
                <c:pt idx="4">
                  <c:v>Andover War Memorial Hospital (-)</c:v>
                </c:pt>
                <c:pt idx="5">
                  <c:v>Winchester NHS Treatment Centre (31)</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(501)</c:v>
                </c:pt>
                <c:pt idx="1">
                  <c:v>Hampshire Orthopaedic Elective Surgical Hub (-)</c:v>
                </c:pt>
                <c:pt idx="2">
                  <c:v>Basingstoke And North Hampshire Hospital (249)</c:v>
                </c:pt>
                <c:pt idx="3">
                  <c:v>Royal Hampshire County Hospital (184)</c:v>
                </c:pt>
                <c:pt idx="4">
                  <c:v>Andover War Memorial Hospital (-)</c:v>
                </c:pt>
                <c:pt idx="5">
                  <c:v>Winchester NHS Treatment Centre (31)</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1.2751693227703829</c:v>
                </c:pt>
                <c:pt idx="1">
                  <c:v>0</c:v>
                </c:pt>
                <c:pt idx="2">
                  <c:v>1.0814568558027595</c:v>
                </c:pt>
                <c:pt idx="3">
                  <c:v>1.3807161953584561</c:v>
                </c:pt>
                <c:pt idx="4">
                  <c:v>0</c:v>
                </c:pt>
                <c:pt idx="5">
                  <c:v>0.93840847944240835</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(479)</c:v>
                </c:pt>
                <c:pt idx="1">
                  <c:v>Hampshire Orthopaedic Elective Surgical Hub (-)</c:v>
                </c:pt>
                <c:pt idx="2">
                  <c:v>Basingstoke And North Hampshire Hospital (235)</c:v>
                </c:pt>
                <c:pt idx="3">
                  <c:v>Royal Hampshire County Hospital (176)</c:v>
                </c:pt>
                <c:pt idx="4">
                  <c:v>Andover War Memorial Hospital (-)</c:v>
                </c:pt>
                <c:pt idx="5">
                  <c:v>Winchester NHS Treatment Centre (31)</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(479)</c:v>
                </c:pt>
                <c:pt idx="1">
                  <c:v>Hampshire Orthopaedic Elective Surgical Hub (-)</c:v>
                </c:pt>
                <c:pt idx="2">
                  <c:v>Basingstoke And North Hampshire Hospital (235)</c:v>
                </c:pt>
                <c:pt idx="3">
                  <c:v>Royal Hampshire County Hospital (176)</c:v>
                </c:pt>
                <c:pt idx="4">
                  <c:v>Andover War Memorial Hospital (-)</c:v>
                </c:pt>
                <c:pt idx="5">
                  <c:v>Winchester NHS Treatment Centre (31)</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(479)</c:v>
                </c:pt>
                <c:pt idx="1">
                  <c:v>Hampshire Orthopaedic Elective Surgical Hub (-)</c:v>
                </c:pt>
                <c:pt idx="2">
                  <c:v>Basingstoke And North Hampshire Hospital (235)</c:v>
                </c:pt>
                <c:pt idx="3">
                  <c:v>Royal Hampshire County Hospital (176)</c:v>
                </c:pt>
                <c:pt idx="4">
                  <c:v>Andover War Memorial Hospital (-)</c:v>
                </c:pt>
                <c:pt idx="5">
                  <c:v>Winchester NHS Treatment Centre (31)</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(479)</c:v>
                </c:pt>
                <c:pt idx="1">
                  <c:v>Hampshire Orthopaedic Elective Surgical Hub (-)</c:v>
                </c:pt>
                <c:pt idx="2">
                  <c:v>Basingstoke And North Hampshire Hospital (235)</c:v>
                </c:pt>
                <c:pt idx="3">
                  <c:v>Royal Hampshire County Hospital (176)</c:v>
                </c:pt>
                <c:pt idx="4">
                  <c:v>Andover War Memorial Hospital (-)</c:v>
                </c:pt>
                <c:pt idx="5">
                  <c:v>Winchester NHS Treatment Centre (31)</c:v>
                </c:pt>
                <c:pt idx="6">
                  <c:v>North Hampshire Hospitals NHS Trust Treatment Centre (-)</c:v>
                </c:pt>
              </c:strCache>
            </c:strRef>
          </c:cat>
          <c:val>
            <c:numRef>
              <c:f>Sheet1!$G$2:$G$8</c:f>
              <c:numCache>
                <c:formatCode>0.0;;</c:formatCode>
                <c:ptCount val="7"/>
                <c:pt idx="0">
                  <c:v>8.8268508157696921</c:v>
                </c:pt>
                <c:pt idx="1">
                  <c:v>0</c:v>
                </c:pt>
                <c:pt idx="2">
                  <c:v>8.8143138660667546</c:v>
                </c:pt>
                <c:pt idx="3">
                  <c:v>8.811743296577859</c:v>
                </c:pt>
                <c:pt idx="4">
                  <c:v>0</c:v>
                </c:pt>
                <c:pt idx="5">
                  <c:v>8.8357469168126261</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(479)</c:v>
                </c:pt>
                <c:pt idx="1">
                  <c:v>Hampshire Orthopaedic Elective Surgical Hub (-)</c:v>
                </c:pt>
                <c:pt idx="2">
                  <c:v>Basingstoke And North Hampshire Hospital (235)</c:v>
                </c:pt>
                <c:pt idx="3">
                  <c:v>Royal Hampshire County Hospital (176)</c:v>
                </c:pt>
                <c:pt idx="4">
                  <c:v>Andover War Memorial Hospital (-)</c:v>
                </c:pt>
                <c:pt idx="5">
                  <c:v>Winchester NHS Treatment Centre (31)</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(479)</c:v>
                </c:pt>
                <c:pt idx="1">
                  <c:v>Hampshire Orthopaedic Elective Surgical Hub (-)</c:v>
                </c:pt>
                <c:pt idx="2">
                  <c:v>Basingstoke And North Hampshire Hospital (235)</c:v>
                </c:pt>
                <c:pt idx="3">
                  <c:v>Royal Hampshire County Hospital (176)</c:v>
                </c:pt>
                <c:pt idx="4">
                  <c:v>Andover War Memorial Hospital (-)</c:v>
                </c:pt>
                <c:pt idx="5">
                  <c:v>Winchester NHS Treatment Centre (31)</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(479)</c:v>
                </c:pt>
                <c:pt idx="1">
                  <c:v>Hampshire Orthopaedic Elective Surgical Hub (-)</c:v>
                </c:pt>
                <c:pt idx="2">
                  <c:v>Basingstoke And North Hampshire Hospital (235)</c:v>
                </c:pt>
                <c:pt idx="3">
                  <c:v>Royal Hampshire County Hospital (176)</c:v>
                </c:pt>
                <c:pt idx="4">
                  <c:v>Andover War Memorial Hospital (-)</c:v>
                </c:pt>
                <c:pt idx="5">
                  <c:v>Winchester NHS Treatment Centre (31)</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1.1731491842303079</c:v>
                </c:pt>
                <c:pt idx="1">
                  <c:v>0</c:v>
                </c:pt>
                <c:pt idx="2">
                  <c:v>1.1856861339332454</c:v>
                </c:pt>
                <c:pt idx="3">
                  <c:v>1.188256703422141</c:v>
                </c:pt>
                <c:pt idx="4">
                  <c:v>0</c:v>
                </c:pt>
                <c:pt idx="5">
                  <c:v>1.1642530831873739</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(506)</c:v>
                </c:pt>
                <c:pt idx="1">
                  <c:v>Hampshire Orthopaedic Elective Surgical Hub (-)</c:v>
                </c:pt>
                <c:pt idx="2">
                  <c:v>Basingstoke And North Hampshire Hospital (250)</c:v>
                </c:pt>
                <c:pt idx="3">
                  <c:v>Royal Hampshire County Hospital (188)</c:v>
                </c:pt>
                <c:pt idx="4">
                  <c:v>Andover War Memorial Hospital (-)</c:v>
                </c:pt>
                <c:pt idx="5">
                  <c:v>Winchester NHS Treatment Centre (31)</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(506)</c:v>
                </c:pt>
                <c:pt idx="1">
                  <c:v>Hampshire Orthopaedic Elective Surgical Hub (-)</c:v>
                </c:pt>
                <c:pt idx="2">
                  <c:v>Basingstoke And North Hampshire Hospital (250)</c:v>
                </c:pt>
                <c:pt idx="3">
                  <c:v>Royal Hampshire County Hospital (188)</c:v>
                </c:pt>
                <c:pt idx="4">
                  <c:v>Andover War Memorial Hospital (-)</c:v>
                </c:pt>
                <c:pt idx="5">
                  <c:v>Winchester NHS Treatment Centre (31)</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(506)</c:v>
                </c:pt>
                <c:pt idx="1">
                  <c:v>Hampshire Orthopaedic Elective Surgical Hub (-)</c:v>
                </c:pt>
                <c:pt idx="2">
                  <c:v>Basingstoke And North Hampshire Hospital (250)</c:v>
                </c:pt>
                <c:pt idx="3">
                  <c:v>Royal Hampshire County Hospital (188)</c:v>
                </c:pt>
                <c:pt idx="4">
                  <c:v>Andover War Memorial Hospital (-)</c:v>
                </c:pt>
                <c:pt idx="5">
                  <c:v>Winchester NHS Treatment Centre (31)</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(506)</c:v>
                </c:pt>
                <c:pt idx="1">
                  <c:v>Hampshire Orthopaedic Elective Surgical Hub (-)</c:v>
                </c:pt>
                <c:pt idx="2">
                  <c:v>Basingstoke And North Hampshire Hospital (250)</c:v>
                </c:pt>
                <c:pt idx="3">
                  <c:v>Royal Hampshire County Hospital (188)</c:v>
                </c:pt>
                <c:pt idx="4">
                  <c:v>Andover War Memorial Hospital (-)</c:v>
                </c:pt>
                <c:pt idx="5">
                  <c:v>Winchester NHS Treatment Centre (31)</c:v>
                </c:pt>
                <c:pt idx="6">
                  <c:v>North Hampshire Hospitals NHS Trust Treatment Centre (-)</c:v>
                </c:pt>
              </c:strCache>
            </c:strRef>
          </c:cat>
          <c:val>
            <c:numRef>
              <c:f>Sheet1!$G$2:$G$8</c:f>
              <c:numCache>
                <c:formatCode>0.0;;</c:formatCode>
                <c:ptCount val="7"/>
                <c:pt idx="0">
                  <c:v>9.0970183867924472</c:v>
                </c:pt>
                <c:pt idx="1">
                  <c:v>0</c:v>
                </c:pt>
                <c:pt idx="2">
                  <c:v>9.2142922193170751</c:v>
                </c:pt>
                <c:pt idx="3">
                  <c:v>9.0007580184737943</c:v>
                </c:pt>
                <c:pt idx="4">
                  <c:v>0</c:v>
                </c:pt>
                <c:pt idx="5">
                  <c:v>8.596991748072444</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(506)</c:v>
                </c:pt>
                <c:pt idx="1">
                  <c:v>Hampshire Orthopaedic Elective Surgical Hub (-)</c:v>
                </c:pt>
                <c:pt idx="2">
                  <c:v>Basingstoke And North Hampshire Hospital (250)</c:v>
                </c:pt>
                <c:pt idx="3">
                  <c:v>Royal Hampshire County Hospital (188)</c:v>
                </c:pt>
                <c:pt idx="4">
                  <c:v>Andover War Memorial Hospital (-)</c:v>
                </c:pt>
                <c:pt idx="5">
                  <c:v>Winchester NHS Treatment Centre (31)</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(506)</c:v>
                </c:pt>
                <c:pt idx="1">
                  <c:v>Hampshire Orthopaedic Elective Surgical Hub (-)</c:v>
                </c:pt>
                <c:pt idx="2">
                  <c:v>Basingstoke And North Hampshire Hospital (250)</c:v>
                </c:pt>
                <c:pt idx="3">
                  <c:v>Royal Hampshire County Hospital (188)</c:v>
                </c:pt>
                <c:pt idx="4">
                  <c:v>Andover War Memorial Hospital (-)</c:v>
                </c:pt>
                <c:pt idx="5">
                  <c:v>Winchester NHS Treatment Centre (31)</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(506)</c:v>
                </c:pt>
                <c:pt idx="1">
                  <c:v>Hampshire Orthopaedic Elective Surgical Hub (-)</c:v>
                </c:pt>
                <c:pt idx="2">
                  <c:v>Basingstoke And North Hampshire Hospital (250)</c:v>
                </c:pt>
                <c:pt idx="3">
                  <c:v>Royal Hampshire County Hospital (188)</c:v>
                </c:pt>
                <c:pt idx="4">
                  <c:v>Andover War Memorial Hospital (-)</c:v>
                </c:pt>
                <c:pt idx="5">
                  <c:v>Winchester NHS Treatment Centre (31)</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0.90298161320755277</c:v>
                </c:pt>
                <c:pt idx="1">
                  <c:v>0</c:v>
                </c:pt>
                <c:pt idx="2">
                  <c:v>0.78570778068292491</c:v>
                </c:pt>
                <c:pt idx="3">
                  <c:v>0.99924198152620569</c:v>
                </c:pt>
                <c:pt idx="4">
                  <c:v>0</c:v>
                </c:pt>
                <c:pt idx="5">
                  <c:v>1.403008251927556</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(501)</c:v>
                </c:pt>
                <c:pt idx="1">
                  <c:v>Hampshire Orthopaedic Elective Surgical Hub (-)</c:v>
                </c:pt>
                <c:pt idx="2">
                  <c:v>Basingstoke And North Hampshire Hospital (247)</c:v>
                </c:pt>
                <c:pt idx="3">
                  <c:v>Royal Hampshire County Hospital (186)</c:v>
                </c:pt>
                <c:pt idx="4">
                  <c:v>Andover War Memorial Hospital (-)</c:v>
                </c:pt>
                <c:pt idx="5">
                  <c:v>Winchester NHS Treatment Centre (31)</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(501)</c:v>
                </c:pt>
                <c:pt idx="1">
                  <c:v>Hampshire Orthopaedic Elective Surgical Hub (-)</c:v>
                </c:pt>
                <c:pt idx="2">
                  <c:v>Basingstoke And North Hampshire Hospital (247)</c:v>
                </c:pt>
                <c:pt idx="3">
                  <c:v>Royal Hampshire County Hospital (186)</c:v>
                </c:pt>
                <c:pt idx="4">
                  <c:v>Andover War Memorial Hospital (-)</c:v>
                </c:pt>
                <c:pt idx="5">
                  <c:v>Winchester NHS Treatment Centre (31)</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(501)</c:v>
                </c:pt>
                <c:pt idx="1">
                  <c:v>Hampshire Orthopaedic Elective Surgical Hub (-)</c:v>
                </c:pt>
                <c:pt idx="2">
                  <c:v>Basingstoke And North Hampshire Hospital (247)</c:v>
                </c:pt>
                <c:pt idx="3">
                  <c:v>Royal Hampshire County Hospital (186)</c:v>
                </c:pt>
                <c:pt idx="4">
                  <c:v>Andover War Memorial Hospital (-)</c:v>
                </c:pt>
                <c:pt idx="5">
                  <c:v>Winchester NHS Treatment Centre (31)</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(501)</c:v>
                </c:pt>
                <c:pt idx="1">
                  <c:v>Hampshire Orthopaedic Elective Surgical Hub (-)</c:v>
                </c:pt>
                <c:pt idx="2">
                  <c:v>Basingstoke And North Hampshire Hospital (247)</c:v>
                </c:pt>
                <c:pt idx="3">
                  <c:v>Royal Hampshire County Hospital (186)</c:v>
                </c:pt>
                <c:pt idx="4">
                  <c:v>Andover War Memorial Hospital (-)</c:v>
                </c:pt>
                <c:pt idx="5">
                  <c:v>Winchester NHS Treatment Centre (31)</c:v>
                </c:pt>
                <c:pt idx="6">
                  <c:v>North Hampshire Hospitals NHS Trust Treatment Centre (-)</c:v>
                </c:pt>
              </c:strCache>
            </c:strRef>
          </c:cat>
          <c:val>
            <c:numRef>
              <c:f>Sheet1!$G$2:$G$8</c:f>
              <c:numCache>
                <c:formatCode>0.0;;</c:formatCode>
                <c:ptCount val="7"/>
                <c:pt idx="0">
                  <c:v>8.8708937285196612</c:v>
                </c:pt>
                <c:pt idx="1">
                  <c:v>0</c:v>
                </c:pt>
                <c:pt idx="2">
                  <c:v>8.8231343899456007</c:v>
                </c:pt>
                <c:pt idx="3">
                  <c:v>9.0042057849890789</c:v>
                </c:pt>
                <c:pt idx="4">
                  <c:v>0</c:v>
                </c:pt>
                <c:pt idx="5">
                  <c:v>8.8424279084884709</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(501)</c:v>
                </c:pt>
                <c:pt idx="1">
                  <c:v>Hampshire Orthopaedic Elective Surgical Hub (-)</c:v>
                </c:pt>
                <c:pt idx="2">
                  <c:v>Basingstoke And North Hampshire Hospital (247)</c:v>
                </c:pt>
                <c:pt idx="3">
                  <c:v>Royal Hampshire County Hospital (186)</c:v>
                </c:pt>
                <c:pt idx="4">
                  <c:v>Andover War Memorial Hospital (-)</c:v>
                </c:pt>
                <c:pt idx="5">
                  <c:v>Winchester NHS Treatment Centre (31)</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(501)</c:v>
                </c:pt>
                <c:pt idx="1">
                  <c:v>Hampshire Orthopaedic Elective Surgical Hub (-)</c:v>
                </c:pt>
                <c:pt idx="2">
                  <c:v>Basingstoke And North Hampshire Hospital (247)</c:v>
                </c:pt>
                <c:pt idx="3">
                  <c:v>Royal Hampshire County Hospital (186)</c:v>
                </c:pt>
                <c:pt idx="4">
                  <c:v>Andover War Memorial Hospital (-)</c:v>
                </c:pt>
                <c:pt idx="5">
                  <c:v>Winchester NHS Treatment Centre (31)</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(501)</c:v>
                </c:pt>
                <c:pt idx="1">
                  <c:v>Hampshire Orthopaedic Elective Surgical Hub (-)</c:v>
                </c:pt>
                <c:pt idx="2">
                  <c:v>Basingstoke And North Hampshire Hospital (247)</c:v>
                </c:pt>
                <c:pt idx="3">
                  <c:v>Royal Hampshire County Hospital (186)</c:v>
                </c:pt>
                <c:pt idx="4">
                  <c:v>Andover War Memorial Hospital (-)</c:v>
                </c:pt>
                <c:pt idx="5">
                  <c:v>Winchester NHS Treatment Centre (31)</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1.1291062714803388</c:v>
                </c:pt>
                <c:pt idx="1">
                  <c:v>0</c:v>
                </c:pt>
                <c:pt idx="2">
                  <c:v>1.1768656100543993</c:v>
                </c:pt>
                <c:pt idx="3">
                  <c:v>0.99579421501092114</c:v>
                </c:pt>
                <c:pt idx="4">
                  <c:v>0</c:v>
                </c:pt>
                <c:pt idx="5">
                  <c:v>1.1575720915115291</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(506)</c:v>
                </c:pt>
                <c:pt idx="1">
                  <c:v>Hampshire Orthopaedic Elective Surgical Hub (-)</c:v>
                </c:pt>
                <c:pt idx="2">
                  <c:v>Basingstoke And North Hampshire Hospital (249)</c:v>
                </c:pt>
                <c:pt idx="3">
                  <c:v>Royal Hampshire County Hospital (189)</c:v>
                </c:pt>
                <c:pt idx="4">
                  <c:v>Andover War Memorial Hospital (-)</c:v>
                </c:pt>
                <c:pt idx="5">
                  <c:v>Winchester NHS Treatment Centre (31)</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(506)</c:v>
                </c:pt>
                <c:pt idx="1">
                  <c:v>Hampshire Orthopaedic Elective Surgical Hub (-)</c:v>
                </c:pt>
                <c:pt idx="2">
                  <c:v>Basingstoke And North Hampshire Hospital (249)</c:v>
                </c:pt>
                <c:pt idx="3">
                  <c:v>Royal Hampshire County Hospital (189)</c:v>
                </c:pt>
                <c:pt idx="4">
                  <c:v>Andover War Memorial Hospital (-)</c:v>
                </c:pt>
                <c:pt idx="5">
                  <c:v>Winchester NHS Treatment Centre (31)</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(506)</c:v>
                </c:pt>
                <c:pt idx="1">
                  <c:v>Hampshire Orthopaedic Elective Surgical Hub (-)</c:v>
                </c:pt>
                <c:pt idx="2">
                  <c:v>Basingstoke And North Hampshire Hospital (249)</c:v>
                </c:pt>
                <c:pt idx="3">
                  <c:v>Royal Hampshire County Hospital (189)</c:v>
                </c:pt>
                <c:pt idx="4">
                  <c:v>Andover War Memorial Hospital (-)</c:v>
                </c:pt>
                <c:pt idx="5">
                  <c:v>Winchester NHS Treatment Centre (31)</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(506)</c:v>
                </c:pt>
                <c:pt idx="1">
                  <c:v>Hampshire Orthopaedic Elective Surgical Hub (-)</c:v>
                </c:pt>
                <c:pt idx="2">
                  <c:v>Basingstoke And North Hampshire Hospital (249)</c:v>
                </c:pt>
                <c:pt idx="3">
                  <c:v>Royal Hampshire County Hospital (189)</c:v>
                </c:pt>
                <c:pt idx="4">
                  <c:v>Andover War Memorial Hospital (-)</c:v>
                </c:pt>
                <c:pt idx="5">
                  <c:v>Winchester NHS Treatment Centre (31)</c:v>
                </c:pt>
                <c:pt idx="6">
                  <c:v>North Hampshire Hospitals NHS Trust Treatment Centre (-)</c:v>
                </c:pt>
              </c:strCache>
            </c:strRef>
          </c:cat>
          <c:val>
            <c:numRef>
              <c:f>Sheet1!$G$2:$G$8</c:f>
              <c:numCache>
                <c:formatCode>0.0;;</c:formatCode>
                <c:ptCount val="7"/>
                <c:pt idx="0">
                  <c:v>7.784273263144736</c:v>
                </c:pt>
                <c:pt idx="1">
                  <c:v>0</c:v>
                </c:pt>
                <c:pt idx="2">
                  <c:v>7.5082362307886346</c:v>
                </c:pt>
                <c:pt idx="3">
                  <c:v>8.0555428851319437</c:v>
                </c:pt>
                <c:pt idx="4">
                  <c:v>0</c:v>
                </c:pt>
                <c:pt idx="5">
                  <c:v>8.5676044130658529</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(506)</c:v>
                </c:pt>
                <c:pt idx="1">
                  <c:v>Hampshire Orthopaedic Elective Surgical Hub (-)</c:v>
                </c:pt>
                <c:pt idx="2">
                  <c:v>Basingstoke And North Hampshire Hospital (249)</c:v>
                </c:pt>
                <c:pt idx="3">
                  <c:v>Royal Hampshire County Hospital (189)</c:v>
                </c:pt>
                <c:pt idx="4">
                  <c:v>Andover War Memorial Hospital (-)</c:v>
                </c:pt>
                <c:pt idx="5">
                  <c:v>Winchester NHS Treatment Centre (31)</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(506)</c:v>
                </c:pt>
                <c:pt idx="1">
                  <c:v>Hampshire Orthopaedic Elective Surgical Hub (-)</c:v>
                </c:pt>
                <c:pt idx="2">
                  <c:v>Basingstoke And North Hampshire Hospital (249)</c:v>
                </c:pt>
                <c:pt idx="3">
                  <c:v>Royal Hampshire County Hospital (189)</c:v>
                </c:pt>
                <c:pt idx="4">
                  <c:v>Andover War Memorial Hospital (-)</c:v>
                </c:pt>
                <c:pt idx="5">
                  <c:v>Winchester NHS Treatment Centre (31)</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(506)</c:v>
                </c:pt>
                <c:pt idx="1">
                  <c:v>Hampshire Orthopaedic Elective Surgical Hub (-)</c:v>
                </c:pt>
                <c:pt idx="2">
                  <c:v>Basingstoke And North Hampshire Hospital (249)</c:v>
                </c:pt>
                <c:pt idx="3">
                  <c:v>Royal Hampshire County Hospital (189)</c:v>
                </c:pt>
                <c:pt idx="4">
                  <c:v>Andover War Memorial Hospital (-)</c:v>
                </c:pt>
                <c:pt idx="5">
                  <c:v>Winchester NHS Treatment Centre (31)</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2.215726736855264</c:v>
                </c:pt>
                <c:pt idx="1">
                  <c:v>0</c:v>
                </c:pt>
                <c:pt idx="2">
                  <c:v>2.4917637692113654</c:v>
                </c:pt>
                <c:pt idx="3">
                  <c:v>1.9444571148680563</c:v>
                </c:pt>
                <c:pt idx="4">
                  <c:v>0</c:v>
                </c:pt>
                <c:pt idx="5">
                  <c:v>1.4323955869341471</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(435)</c:v>
                </c:pt>
                <c:pt idx="1">
                  <c:v>Hampshire Orthopaedic Elective Surgical Hub (-)</c:v>
                </c:pt>
                <c:pt idx="2">
                  <c:v>Basingstoke And North Hampshire Hospital (212)</c:v>
                </c:pt>
                <c:pt idx="3">
                  <c:v>Royal Hampshire County Hospital (166)</c:v>
                </c:pt>
                <c:pt idx="4">
                  <c:v>Andover War Memorial Hospital (-)</c:v>
                </c:pt>
                <c:pt idx="5">
                  <c:v>Winchester NHS Treatment Centre (-)</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(435)</c:v>
                </c:pt>
                <c:pt idx="1">
                  <c:v>Hampshire Orthopaedic Elective Surgical Hub (-)</c:v>
                </c:pt>
                <c:pt idx="2">
                  <c:v>Basingstoke And North Hampshire Hospital (212)</c:v>
                </c:pt>
                <c:pt idx="3">
                  <c:v>Royal Hampshire County Hospital (166)</c:v>
                </c:pt>
                <c:pt idx="4">
                  <c:v>Andover War Memorial Hospital (-)</c:v>
                </c:pt>
                <c:pt idx="5">
                  <c:v>Winchester NHS Treatment Centre (-)</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(435)</c:v>
                </c:pt>
                <c:pt idx="1">
                  <c:v>Hampshire Orthopaedic Elective Surgical Hub (-)</c:v>
                </c:pt>
                <c:pt idx="2">
                  <c:v>Basingstoke And North Hampshire Hospital (212)</c:v>
                </c:pt>
                <c:pt idx="3">
                  <c:v>Royal Hampshire County Hospital (166)</c:v>
                </c:pt>
                <c:pt idx="4">
                  <c:v>Andover War Memorial Hospital (-)</c:v>
                </c:pt>
                <c:pt idx="5">
                  <c:v>Winchester NHS Treatment Centre (-)</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(435)</c:v>
                </c:pt>
                <c:pt idx="1">
                  <c:v>Hampshire Orthopaedic Elective Surgical Hub (-)</c:v>
                </c:pt>
                <c:pt idx="2">
                  <c:v>Basingstoke And North Hampshire Hospital (212)</c:v>
                </c:pt>
                <c:pt idx="3">
                  <c:v>Royal Hampshire County Hospital (166)</c:v>
                </c:pt>
                <c:pt idx="4">
                  <c:v>Andover War Memorial Hospital (-)</c:v>
                </c:pt>
                <c:pt idx="5">
                  <c:v>Winchester NHS Treatment Centre (-)</c:v>
                </c:pt>
                <c:pt idx="6">
                  <c:v>North Hampshire Hospitals NHS Trust Treatment Centre (-)</c:v>
                </c:pt>
              </c:strCache>
            </c:strRef>
          </c:cat>
          <c:val>
            <c:numRef>
              <c:f>Sheet1!$G$2:$G$8</c:f>
              <c:numCache>
                <c:formatCode>0.0;;</c:formatCode>
                <c:ptCount val="7"/>
                <c:pt idx="0">
                  <c:v>7.6952170659942807</c:v>
                </c:pt>
                <c:pt idx="1">
                  <c:v>0</c:v>
                </c:pt>
                <c:pt idx="2">
                  <c:v>7.9156269260650207</c:v>
                </c:pt>
                <c:pt idx="3">
                  <c:v>7.3914241341602223</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(435)</c:v>
                </c:pt>
                <c:pt idx="1">
                  <c:v>Hampshire Orthopaedic Elective Surgical Hub (-)</c:v>
                </c:pt>
                <c:pt idx="2">
                  <c:v>Basingstoke And North Hampshire Hospital (212)</c:v>
                </c:pt>
                <c:pt idx="3">
                  <c:v>Royal Hampshire County Hospital (166)</c:v>
                </c:pt>
                <c:pt idx="4">
                  <c:v>Andover War Memorial Hospital (-)</c:v>
                </c:pt>
                <c:pt idx="5">
                  <c:v>Winchester NHS Treatment Centre (-)</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(435)</c:v>
                </c:pt>
                <c:pt idx="1">
                  <c:v>Hampshire Orthopaedic Elective Surgical Hub (-)</c:v>
                </c:pt>
                <c:pt idx="2">
                  <c:v>Basingstoke And North Hampshire Hospital (212)</c:v>
                </c:pt>
                <c:pt idx="3">
                  <c:v>Royal Hampshire County Hospital (166)</c:v>
                </c:pt>
                <c:pt idx="4">
                  <c:v>Andover War Memorial Hospital (-)</c:v>
                </c:pt>
                <c:pt idx="5">
                  <c:v>Winchester NHS Treatment Centre (-)</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(435)</c:v>
                </c:pt>
                <c:pt idx="1">
                  <c:v>Hampshire Orthopaedic Elective Surgical Hub (-)</c:v>
                </c:pt>
                <c:pt idx="2">
                  <c:v>Basingstoke And North Hampshire Hospital (212)</c:v>
                </c:pt>
                <c:pt idx="3">
                  <c:v>Royal Hampshire County Hospital (166)</c:v>
                </c:pt>
                <c:pt idx="4">
                  <c:v>Andover War Memorial Hospital (-)</c:v>
                </c:pt>
                <c:pt idx="5">
                  <c:v>Winchester NHS Treatment Centre (-)</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2.3047829340057193</c:v>
                </c:pt>
                <c:pt idx="1">
                  <c:v>0</c:v>
                </c:pt>
                <c:pt idx="2">
                  <c:v>2.0843730739349793</c:v>
                </c:pt>
                <c:pt idx="3">
                  <c:v>2.6085758658397777</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(486)</c:v>
                </c:pt>
                <c:pt idx="1">
                  <c:v>Hampshire Orthopaedic Elective Surgical Hub (-)</c:v>
                </c:pt>
                <c:pt idx="2">
                  <c:v>Basingstoke And North Hampshire Hospital (244)</c:v>
                </c:pt>
                <c:pt idx="3">
                  <c:v>Royal Hampshire County Hospital (176)</c:v>
                </c:pt>
                <c:pt idx="4">
                  <c:v>Andover War Memorial Hospital (-)</c:v>
                </c:pt>
                <c:pt idx="5">
                  <c:v>Winchester NHS Treatment Centre (30)</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(486)</c:v>
                </c:pt>
                <c:pt idx="1">
                  <c:v>Hampshire Orthopaedic Elective Surgical Hub (-)</c:v>
                </c:pt>
                <c:pt idx="2">
                  <c:v>Basingstoke And North Hampshire Hospital (244)</c:v>
                </c:pt>
                <c:pt idx="3">
                  <c:v>Royal Hampshire County Hospital (176)</c:v>
                </c:pt>
                <c:pt idx="4">
                  <c:v>Andover War Memorial Hospital (-)</c:v>
                </c:pt>
                <c:pt idx="5">
                  <c:v>Winchester NHS Treatment Centre (30)</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(486)</c:v>
                </c:pt>
                <c:pt idx="1">
                  <c:v>Hampshire Orthopaedic Elective Surgical Hub (-)</c:v>
                </c:pt>
                <c:pt idx="2">
                  <c:v>Basingstoke And North Hampshire Hospital (244)</c:v>
                </c:pt>
                <c:pt idx="3">
                  <c:v>Royal Hampshire County Hospital (176)</c:v>
                </c:pt>
                <c:pt idx="4">
                  <c:v>Andover War Memorial Hospital (-)</c:v>
                </c:pt>
                <c:pt idx="5">
                  <c:v>Winchester NHS Treatment Centre (30)</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(486)</c:v>
                </c:pt>
                <c:pt idx="1">
                  <c:v>Hampshire Orthopaedic Elective Surgical Hub (-)</c:v>
                </c:pt>
                <c:pt idx="2">
                  <c:v>Basingstoke And North Hampshire Hospital (244)</c:v>
                </c:pt>
                <c:pt idx="3">
                  <c:v>Royal Hampshire County Hospital (176)</c:v>
                </c:pt>
                <c:pt idx="4">
                  <c:v>Andover War Memorial Hospital (-)</c:v>
                </c:pt>
                <c:pt idx="5">
                  <c:v>Winchester NHS Treatment Centre (30)</c:v>
                </c:pt>
                <c:pt idx="6">
                  <c:v>North Hampshire Hospitals NHS Trust Treatment Centre (-)</c:v>
                </c:pt>
              </c:strCache>
            </c:strRef>
          </c:cat>
          <c:val>
            <c:numRef>
              <c:f>Sheet1!$G$2:$G$8</c:f>
              <c:numCache>
                <c:formatCode>0.0;;</c:formatCode>
                <c:ptCount val="7"/>
                <c:pt idx="0">
                  <c:v>7.2091144726644378</c:v>
                </c:pt>
                <c:pt idx="1">
                  <c:v>0</c:v>
                </c:pt>
                <c:pt idx="2">
                  <c:v>7.1583374765478203</c:v>
                </c:pt>
                <c:pt idx="3">
                  <c:v>7.325342385684567</c:v>
                </c:pt>
                <c:pt idx="4">
                  <c:v>0</c:v>
                </c:pt>
                <c:pt idx="5">
                  <c:v>7.4874744251345229</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(486)</c:v>
                </c:pt>
                <c:pt idx="1">
                  <c:v>Hampshire Orthopaedic Elective Surgical Hub (-)</c:v>
                </c:pt>
                <c:pt idx="2">
                  <c:v>Basingstoke And North Hampshire Hospital (244)</c:v>
                </c:pt>
                <c:pt idx="3">
                  <c:v>Royal Hampshire County Hospital (176)</c:v>
                </c:pt>
                <c:pt idx="4">
                  <c:v>Andover War Memorial Hospital (-)</c:v>
                </c:pt>
                <c:pt idx="5">
                  <c:v>Winchester NHS Treatment Centre (30)</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(486)</c:v>
                </c:pt>
                <c:pt idx="1">
                  <c:v>Hampshire Orthopaedic Elective Surgical Hub (-)</c:v>
                </c:pt>
                <c:pt idx="2">
                  <c:v>Basingstoke And North Hampshire Hospital (244)</c:v>
                </c:pt>
                <c:pt idx="3">
                  <c:v>Royal Hampshire County Hospital (176)</c:v>
                </c:pt>
                <c:pt idx="4">
                  <c:v>Andover War Memorial Hospital (-)</c:v>
                </c:pt>
                <c:pt idx="5">
                  <c:v>Winchester NHS Treatment Centre (30)</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(486)</c:v>
                </c:pt>
                <c:pt idx="1">
                  <c:v>Hampshire Orthopaedic Elective Surgical Hub (-)</c:v>
                </c:pt>
                <c:pt idx="2">
                  <c:v>Basingstoke And North Hampshire Hospital (244)</c:v>
                </c:pt>
                <c:pt idx="3">
                  <c:v>Royal Hampshire County Hospital (176)</c:v>
                </c:pt>
                <c:pt idx="4">
                  <c:v>Andover War Memorial Hospital (-)</c:v>
                </c:pt>
                <c:pt idx="5">
                  <c:v>Winchester NHS Treatment Centre (30)</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2.7908855273355622</c:v>
                </c:pt>
                <c:pt idx="1">
                  <c:v>0</c:v>
                </c:pt>
                <c:pt idx="2">
                  <c:v>2.8416625234521797</c:v>
                </c:pt>
                <c:pt idx="3">
                  <c:v>2.674657614315433</c:v>
                </c:pt>
                <c:pt idx="4">
                  <c:v>0</c:v>
                </c:pt>
                <c:pt idx="5">
                  <c:v>2.5125255748654771</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(487)</c:v>
                </c:pt>
                <c:pt idx="1">
                  <c:v>Hampshire Orthopaedic Elective Surgical Hub (-)</c:v>
                </c:pt>
                <c:pt idx="2">
                  <c:v>Basingstoke And North Hampshire Hospital (243)</c:v>
                </c:pt>
                <c:pt idx="3">
                  <c:v>Royal Hampshire County Hospital (177)</c:v>
                </c:pt>
                <c:pt idx="4">
                  <c:v>Andover War Memorial Hospital (-)</c:v>
                </c:pt>
                <c:pt idx="5">
                  <c:v>Winchester NHS Treatment Centre (30)</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(487)</c:v>
                </c:pt>
                <c:pt idx="1">
                  <c:v>Hampshire Orthopaedic Elective Surgical Hub (-)</c:v>
                </c:pt>
                <c:pt idx="2">
                  <c:v>Basingstoke And North Hampshire Hospital (243)</c:v>
                </c:pt>
                <c:pt idx="3">
                  <c:v>Royal Hampshire County Hospital (177)</c:v>
                </c:pt>
                <c:pt idx="4">
                  <c:v>Andover War Memorial Hospital (-)</c:v>
                </c:pt>
                <c:pt idx="5">
                  <c:v>Winchester NHS Treatment Centre (30)</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(487)</c:v>
                </c:pt>
                <c:pt idx="1">
                  <c:v>Hampshire Orthopaedic Elective Surgical Hub (-)</c:v>
                </c:pt>
                <c:pt idx="2">
                  <c:v>Basingstoke And North Hampshire Hospital (243)</c:v>
                </c:pt>
                <c:pt idx="3">
                  <c:v>Royal Hampshire County Hospital (177)</c:v>
                </c:pt>
                <c:pt idx="4">
                  <c:v>Andover War Memorial Hospital (-)</c:v>
                </c:pt>
                <c:pt idx="5">
                  <c:v>Winchester NHS Treatment Centre (30)</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(487)</c:v>
                </c:pt>
                <c:pt idx="1">
                  <c:v>Hampshire Orthopaedic Elective Surgical Hub (-)</c:v>
                </c:pt>
                <c:pt idx="2">
                  <c:v>Basingstoke And North Hampshire Hospital (243)</c:v>
                </c:pt>
                <c:pt idx="3">
                  <c:v>Royal Hampshire County Hospital (177)</c:v>
                </c:pt>
                <c:pt idx="4">
                  <c:v>Andover War Memorial Hospital (-)</c:v>
                </c:pt>
                <c:pt idx="5">
                  <c:v>Winchester NHS Treatment Centre (30)</c:v>
                </c:pt>
                <c:pt idx="6">
                  <c:v>North Hampshire Hospitals NHS Trust Treatment Centre (-)</c:v>
                </c:pt>
              </c:strCache>
            </c:strRef>
          </c:cat>
          <c:val>
            <c:numRef>
              <c:f>Sheet1!$G$2:$G$8</c:f>
              <c:numCache>
                <c:formatCode>0.0;;</c:formatCode>
                <c:ptCount val="7"/>
                <c:pt idx="0">
                  <c:v>8.8165240076281535</c:v>
                </c:pt>
                <c:pt idx="1">
                  <c:v>0</c:v>
                </c:pt>
                <c:pt idx="2">
                  <c:v>8.9804699076989518</c:v>
                </c:pt>
                <c:pt idx="3">
                  <c:v>8.5648090691854666</c:v>
                </c:pt>
                <c:pt idx="4">
                  <c:v>0</c:v>
                </c:pt>
                <c:pt idx="5">
                  <c:v>9.3424128073184676</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(487)</c:v>
                </c:pt>
                <c:pt idx="1">
                  <c:v>Hampshire Orthopaedic Elective Surgical Hub (-)</c:v>
                </c:pt>
                <c:pt idx="2">
                  <c:v>Basingstoke And North Hampshire Hospital (243)</c:v>
                </c:pt>
                <c:pt idx="3">
                  <c:v>Royal Hampshire County Hospital (177)</c:v>
                </c:pt>
                <c:pt idx="4">
                  <c:v>Andover War Memorial Hospital (-)</c:v>
                </c:pt>
                <c:pt idx="5">
                  <c:v>Winchester NHS Treatment Centre (30)</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(487)</c:v>
                </c:pt>
                <c:pt idx="1">
                  <c:v>Hampshire Orthopaedic Elective Surgical Hub (-)</c:v>
                </c:pt>
                <c:pt idx="2">
                  <c:v>Basingstoke And North Hampshire Hospital (243)</c:v>
                </c:pt>
                <c:pt idx="3">
                  <c:v>Royal Hampshire County Hospital (177)</c:v>
                </c:pt>
                <c:pt idx="4">
                  <c:v>Andover War Memorial Hospital (-)</c:v>
                </c:pt>
                <c:pt idx="5">
                  <c:v>Winchester NHS Treatment Centre (30)</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(487)</c:v>
                </c:pt>
                <c:pt idx="1">
                  <c:v>Hampshire Orthopaedic Elective Surgical Hub (-)</c:v>
                </c:pt>
                <c:pt idx="2">
                  <c:v>Basingstoke And North Hampshire Hospital (243)</c:v>
                </c:pt>
                <c:pt idx="3">
                  <c:v>Royal Hampshire County Hospital (177)</c:v>
                </c:pt>
                <c:pt idx="4">
                  <c:v>Andover War Memorial Hospital (-)</c:v>
                </c:pt>
                <c:pt idx="5">
                  <c:v>Winchester NHS Treatment Centre (30)</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1.1834759923718465</c:v>
                </c:pt>
                <c:pt idx="1">
                  <c:v>0</c:v>
                </c:pt>
                <c:pt idx="2">
                  <c:v>1.0195300923010482</c:v>
                </c:pt>
                <c:pt idx="3">
                  <c:v>1.4351909308145334</c:v>
                </c:pt>
                <c:pt idx="4">
                  <c:v>0</c:v>
                </c:pt>
                <c:pt idx="5">
                  <c:v>0.65758719268153243</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(427)</c:v>
                </c:pt>
                <c:pt idx="1">
                  <c:v>Hampshire Orthopaedic Elective Surgical Hub (-)</c:v>
                </c:pt>
                <c:pt idx="2">
                  <c:v>Basingstoke And North Hampshire Hospital (214)</c:v>
                </c:pt>
                <c:pt idx="3">
                  <c:v>Royal Hampshire County Hospital (155)</c:v>
                </c:pt>
                <c:pt idx="4">
                  <c:v>Andover War Memorial Hospital (-)</c:v>
                </c:pt>
                <c:pt idx="5">
                  <c:v>Winchester NHS Treatment Centre (-)</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(427)</c:v>
                </c:pt>
                <c:pt idx="1">
                  <c:v>Hampshire Orthopaedic Elective Surgical Hub (-)</c:v>
                </c:pt>
                <c:pt idx="2">
                  <c:v>Basingstoke And North Hampshire Hospital (214)</c:v>
                </c:pt>
                <c:pt idx="3">
                  <c:v>Royal Hampshire County Hospital (155)</c:v>
                </c:pt>
                <c:pt idx="4">
                  <c:v>Andover War Memorial Hospital (-)</c:v>
                </c:pt>
                <c:pt idx="5">
                  <c:v>Winchester NHS Treatment Centre (-)</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(427)</c:v>
                </c:pt>
                <c:pt idx="1">
                  <c:v>Hampshire Orthopaedic Elective Surgical Hub (-)</c:v>
                </c:pt>
                <c:pt idx="2">
                  <c:v>Basingstoke And North Hampshire Hospital (214)</c:v>
                </c:pt>
                <c:pt idx="3">
                  <c:v>Royal Hampshire County Hospital (155)</c:v>
                </c:pt>
                <c:pt idx="4">
                  <c:v>Andover War Memorial Hospital (-)</c:v>
                </c:pt>
                <c:pt idx="5">
                  <c:v>Winchester NHS Treatment Centre (-)</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(427)</c:v>
                </c:pt>
                <c:pt idx="1">
                  <c:v>Hampshire Orthopaedic Elective Surgical Hub (-)</c:v>
                </c:pt>
                <c:pt idx="2">
                  <c:v>Basingstoke And North Hampshire Hospital (214)</c:v>
                </c:pt>
                <c:pt idx="3">
                  <c:v>Royal Hampshire County Hospital (155)</c:v>
                </c:pt>
                <c:pt idx="4">
                  <c:v>Andover War Memorial Hospital (-)</c:v>
                </c:pt>
                <c:pt idx="5">
                  <c:v>Winchester NHS Treatment Centre (-)</c:v>
                </c:pt>
                <c:pt idx="6">
                  <c:v>North Hampshire Hospitals NHS Trust Treatment Centre (-)</c:v>
                </c:pt>
              </c:strCache>
            </c:strRef>
          </c:cat>
          <c:val>
            <c:numRef>
              <c:f>Sheet1!$G$2:$G$8</c:f>
              <c:numCache>
                <c:formatCode>0.0;;</c:formatCode>
                <c:ptCount val="7"/>
                <c:pt idx="0">
                  <c:v>7.8245539520544529</c:v>
                </c:pt>
                <c:pt idx="1">
                  <c:v>0</c:v>
                </c:pt>
                <c:pt idx="2">
                  <c:v>7.9541133361769507</c:v>
                </c:pt>
                <c:pt idx="3">
                  <c:v>8.0061476123740967</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(427)</c:v>
                </c:pt>
                <c:pt idx="1">
                  <c:v>Hampshire Orthopaedic Elective Surgical Hub (-)</c:v>
                </c:pt>
                <c:pt idx="2">
                  <c:v>Basingstoke And North Hampshire Hospital (214)</c:v>
                </c:pt>
                <c:pt idx="3">
                  <c:v>Royal Hampshire County Hospital (155)</c:v>
                </c:pt>
                <c:pt idx="4">
                  <c:v>Andover War Memorial Hospital (-)</c:v>
                </c:pt>
                <c:pt idx="5">
                  <c:v>Winchester NHS Treatment Centre (-)</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(427)</c:v>
                </c:pt>
                <c:pt idx="1">
                  <c:v>Hampshire Orthopaedic Elective Surgical Hub (-)</c:v>
                </c:pt>
                <c:pt idx="2">
                  <c:v>Basingstoke And North Hampshire Hospital (214)</c:v>
                </c:pt>
                <c:pt idx="3">
                  <c:v>Royal Hampshire County Hospital (155)</c:v>
                </c:pt>
                <c:pt idx="4">
                  <c:v>Andover War Memorial Hospital (-)</c:v>
                </c:pt>
                <c:pt idx="5">
                  <c:v>Winchester NHS Treatment Centre (-)</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(427)</c:v>
                </c:pt>
                <c:pt idx="1">
                  <c:v>Hampshire Orthopaedic Elective Surgical Hub (-)</c:v>
                </c:pt>
                <c:pt idx="2">
                  <c:v>Basingstoke And North Hampshire Hospital (214)</c:v>
                </c:pt>
                <c:pt idx="3">
                  <c:v>Royal Hampshire County Hospital (155)</c:v>
                </c:pt>
                <c:pt idx="4">
                  <c:v>Andover War Memorial Hospital (-)</c:v>
                </c:pt>
                <c:pt idx="5">
                  <c:v>Winchester NHS Treatment Centre (-)</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2.1754460479455471</c:v>
                </c:pt>
                <c:pt idx="1">
                  <c:v>0</c:v>
                </c:pt>
                <c:pt idx="2">
                  <c:v>2.0458866638230493</c:v>
                </c:pt>
                <c:pt idx="3">
                  <c:v>1.9938523876259033</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(492)</c:v>
                </c:pt>
                <c:pt idx="1">
                  <c:v>Hampshire Orthopaedic Elective Surgical Hub (-)</c:v>
                </c:pt>
                <c:pt idx="2">
                  <c:v>Basingstoke And North Hampshire Hospital (246)</c:v>
                </c:pt>
                <c:pt idx="3">
                  <c:v>Royal Hampshire County Hospital (180)</c:v>
                </c:pt>
                <c:pt idx="4">
                  <c:v>Andover War Memorial Hospital (-)</c:v>
                </c:pt>
                <c:pt idx="5">
                  <c:v>Winchester NHS Treatment Centre (-)</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(492)</c:v>
                </c:pt>
                <c:pt idx="1">
                  <c:v>Hampshire Orthopaedic Elective Surgical Hub (-)</c:v>
                </c:pt>
                <c:pt idx="2">
                  <c:v>Basingstoke And North Hampshire Hospital (246)</c:v>
                </c:pt>
                <c:pt idx="3">
                  <c:v>Royal Hampshire County Hospital (180)</c:v>
                </c:pt>
                <c:pt idx="4">
                  <c:v>Andover War Memorial Hospital (-)</c:v>
                </c:pt>
                <c:pt idx="5">
                  <c:v>Winchester NHS Treatment Centre (-)</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(492)</c:v>
                </c:pt>
                <c:pt idx="1">
                  <c:v>Hampshire Orthopaedic Elective Surgical Hub (-)</c:v>
                </c:pt>
                <c:pt idx="2">
                  <c:v>Basingstoke And North Hampshire Hospital (246)</c:v>
                </c:pt>
                <c:pt idx="3">
                  <c:v>Royal Hampshire County Hospital (180)</c:v>
                </c:pt>
                <c:pt idx="4">
                  <c:v>Andover War Memorial Hospital (-)</c:v>
                </c:pt>
                <c:pt idx="5">
                  <c:v>Winchester NHS Treatment Centre (-)</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(492)</c:v>
                </c:pt>
                <c:pt idx="1">
                  <c:v>Hampshire Orthopaedic Elective Surgical Hub (-)</c:v>
                </c:pt>
                <c:pt idx="2">
                  <c:v>Basingstoke And North Hampshire Hospital (246)</c:v>
                </c:pt>
                <c:pt idx="3">
                  <c:v>Royal Hampshire County Hospital (180)</c:v>
                </c:pt>
                <c:pt idx="4">
                  <c:v>Andover War Memorial Hospital (-)</c:v>
                </c:pt>
                <c:pt idx="5">
                  <c:v>Winchester NHS Treatment Centre (-)</c:v>
                </c:pt>
                <c:pt idx="6">
                  <c:v>North Hampshire Hospitals NHS Trust Treatment Centre (-)</c:v>
                </c:pt>
              </c:strCache>
            </c:strRef>
          </c:cat>
          <c:val>
            <c:numRef>
              <c:f>Sheet1!$G$2:$G$8</c:f>
              <c:numCache>
                <c:formatCode>0.0;;</c:formatCode>
                <c:ptCount val="7"/>
                <c:pt idx="0">
                  <c:v>0</c:v>
                </c:pt>
                <c:pt idx="1">
                  <c:v>0</c:v>
                </c:pt>
                <c:pt idx="2">
                  <c:v>0</c:v>
                </c:pt>
                <c:pt idx="3">
                  <c:v>9.6758710800488039</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(492)</c:v>
                </c:pt>
                <c:pt idx="1">
                  <c:v>Hampshire Orthopaedic Elective Surgical Hub (-)</c:v>
                </c:pt>
                <c:pt idx="2">
                  <c:v>Basingstoke And North Hampshire Hospital (246)</c:v>
                </c:pt>
                <c:pt idx="3">
                  <c:v>Royal Hampshire County Hospital (180)</c:v>
                </c:pt>
                <c:pt idx="4">
                  <c:v>Andover War Memorial Hospital (-)</c:v>
                </c:pt>
                <c:pt idx="5">
                  <c:v>Winchester NHS Treatment Centre (-)</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(492)</c:v>
                </c:pt>
                <c:pt idx="1">
                  <c:v>Hampshire Orthopaedic Elective Surgical Hub (-)</c:v>
                </c:pt>
                <c:pt idx="2">
                  <c:v>Basingstoke And North Hampshire Hospital (246)</c:v>
                </c:pt>
                <c:pt idx="3">
                  <c:v>Royal Hampshire County Hospital (180)</c:v>
                </c:pt>
                <c:pt idx="4">
                  <c:v>Andover War Memorial Hospital (-)</c:v>
                </c:pt>
                <c:pt idx="5">
                  <c:v>Winchester NHS Treatment Centre (-)</c:v>
                </c:pt>
                <c:pt idx="6">
                  <c:v>North Hampshire Hospitals NHS Trust Treatment Centre (-)</c:v>
                </c:pt>
              </c:strCache>
            </c:strRef>
          </c:cat>
          <c:val>
            <c:numRef>
              <c:f>Sheet1!$I$2:$I$8</c:f>
              <c:numCache>
                <c:formatCode>0.0;;</c:formatCode>
                <c:ptCount val="7"/>
                <c:pt idx="0">
                  <c:v>9.6935179323197378</c:v>
                </c:pt>
                <c:pt idx="1">
                  <c:v>0</c:v>
                </c:pt>
                <c:pt idx="2">
                  <c:v>9.6555091771618926</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(492)</c:v>
                </c:pt>
                <c:pt idx="1">
                  <c:v>Hampshire Orthopaedic Elective Surgical Hub (-)</c:v>
                </c:pt>
                <c:pt idx="2">
                  <c:v>Basingstoke And North Hampshire Hospital (246)</c:v>
                </c:pt>
                <c:pt idx="3">
                  <c:v>Royal Hampshire County Hospital (180)</c:v>
                </c:pt>
                <c:pt idx="4">
                  <c:v>Andover War Memorial Hospital (-)</c:v>
                </c:pt>
                <c:pt idx="5">
                  <c:v>Winchester NHS Treatment Centre (-)</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0.3064820676802622</c:v>
                </c:pt>
                <c:pt idx="1">
                  <c:v>0</c:v>
                </c:pt>
                <c:pt idx="2">
                  <c:v>0.34449082283810739</c:v>
                </c:pt>
                <c:pt idx="3">
                  <c:v>0.32412891995119608</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(401)</c:v>
                </c:pt>
                <c:pt idx="1">
                  <c:v>Hampshire Orthopaedic Elective Surgical Hub (-)</c:v>
                </c:pt>
                <c:pt idx="2">
                  <c:v>Basingstoke And North Hampshire Hospital (214)</c:v>
                </c:pt>
                <c:pt idx="3">
                  <c:v>Royal Hampshire County Hospital (128)</c:v>
                </c:pt>
                <c:pt idx="4">
                  <c:v>Andover War Memorial Hospital (-)</c:v>
                </c:pt>
                <c:pt idx="5">
                  <c:v>Winchester NHS Treatment Centre (-)</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(401)</c:v>
                </c:pt>
                <c:pt idx="1">
                  <c:v>Hampshire Orthopaedic Elective Surgical Hub (-)</c:v>
                </c:pt>
                <c:pt idx="2">
                  <c:v>Basingstoke And North Hampshire Hospital (214)</c:v>
                </c:pt>
                <c:pt idx="3">
                  <c:v>Royal Hampshire County Hospital (128)</c:v>
                </c:pt>
                <c:pt idx="4">
                  <c:v>Andover War Memorial Hospital (-)</c:v>
                </c:pt>
                <c:pt idx="5">
                  <c:v>Winchester NHS Treatment Centre (-)</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(401)</c:v>
                </c:pt>
                <c:pt idx="1">
                  <c:v>Hampshire Orthopaedic Elective Surgical Hub (-)</c:v>
                </c:pt>
                <c:pt idx="2">
                  <c:v>Basingstoke And North Hampshire Hospital (214)</c:v>
                </c:pt>
                <c:pt idx="3">
                  <c:v>Royal Hampshire County Hospital (128)</c:v>
                </c:pt>
                <c:pt idx="4">
                  <c:v>Andover War Memorial Hospital (-)</c:v>
                </c:pt>
                <c:pt idx="5">
                  <c:v>Winchester NHS Treatment Centre (-)</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(401)</c:v>
                </c:pt>
                <c:pt idx="1">
                  <c:v>Hampshire Orthopaedic Elective Surgical Hub (-)</c:v>
                </c:pt>
                <c:pt idx="2">
                  <c:v>Basingstoke And North Hampshire Hospital (214)</c:v>
                </c:pt>
                <c:pt idx="3">
                  <c:v>Royal Hampshire County Hospital (128)</c:v>
                </c:pt>
                <c:pt idx="4">
                  <c:v>Andover War Memorial Hospital (-)</c:v>
                </c:pt>
                <c:pt idx="5">
                  <c:v>Winchester NHS Treatment Centre (-)</c:v>
                </c:pt>
                <c:pt idx="6">
                  <c:v>North Hampshire Hospitals NHS Trust Treatment Centre (-)</c:v>
                </c:pt>
              </c:strCache>
            </c:strRef>
          </c:cat>
          <c:val>
            <c:numRef>
              <c:f>Sheet1!$G$2:$G$8</c:f>
              <c:numCache>
                <c:formatCode>0.0;;</c:formatCode>
                <c:ptCount val="7"/>
                <c:pt idx="0">
                  <c:v>8.7148369323457064</c:v>
                </c:pt>
                <c:pt idx="1">
                  <c:v>0</c:v>
                </c:pt>
                <c:pt idx="2">
                  <c:v>8.5667010306549276</c:v>
                </c:pt>
                <c:pt idx="3">
                  <c:v>9.0112762870546401</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(401)</c:v>
                </c:pt>
                <c:pt idx="1">
                  <c:v>Hampshire Orthopaedic Elective Surgical Hub (-)</c:v>
                </c:pt>
                <c:pt idx="2">
                  <c:v>Basingstoke And North Hampshire Hospital (214)</c:v>
                </c:pt>
                <c:pt idx="3">
                  <c:v>Royal Hampshire County Hospital (128)</c:v>
                </c:pt>
                <c:pt idx="4">
                  <c:v>Andover War Memorial Hospital (-)</c:v>
                </c:pt>
                <c:pt idx="5">
                  <c:v>Winchester NHS Treatment Centre (-)</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(401)</c:v>
                </c:pt>
                <c:pt idx="1">
                  <c:v>Hampshire Orthopaedic Elective Surgical Hub (-)</c:v>
                </c:pt>
                <c:pt idx="2">
                  <c:v>Basingstoke And North Hampshire Hospital (214)</c:v>
                </c:pt>
                <c:pt idx="3">
                  <c:v>Royal Hampshire County Hospital (128)</c:v>
                </c:pt>
                <c:pt idx="4">
                  <c:v>Andover War Memorial Hospital (-)</c:v>
                </c:pt>
                <c:pt idx="5">
                  <c:v>Winchester NHS Treatment Centre (-)</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(401)</c:v>
                </c:pt>
                <c:pt idx="1">
                  <c:v>Hampshire Orthopaedic Elective Surgical Hub (-)</c:v>
                </c:pt>
                <c:pt idx="2">
                  <c:v>Basingstoke And North Hampshire Hospital (214)</c:v>
                </c:pt>
                <c:pt idx="3">
                  <c:v>Royal Hampshire County Hospital (128)</c:v>
                </c:pt>
                <c:pt idx="4">
                  <c:v>Andover War Memorial Hospital (-)</c:v>
                </c:pt>
                <c:pt idx="5">
                  <c:v>Winchester NHS Treatment Centre (-)</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1.2851630676542936</c:v>
                </c:pt>
                <c:pt idx="1">
                  <c:v>0</c:v>
                </c:pt>
                <c:pt idx="2">
                  <c:v>1.4332989693450724</c:v>
                </c:pt>
                <c:pt idx="3">
                  <c:v>0.98872371294535988</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(456)</c:v>
                </c:pt>
                <c:pt idx="1">
                  <c:v>Hampshire Orthopaedic Elective Surgical Hub (-)</c:v>
                </c:pt>
                <c:pt idx="2">
                  <c:v>Basingstoke And North Hampshire Hospital (236)</c:v>
                </c:pt>
                <c:pt idx="3">
                  <c:v>Royal Hampshire County Hospital (158)</c:v>
                </c:pt>
                <c:pt idx="4">
                  <c:v>Andover War Memorial Hospital (-)</c:v>
                </c:pt>
                <c:pt idx="5">
                  <c:v>Winchester NHS Treatment Centre (-)</c:v>
                </c:pt>
                <c:pt idx="6">
                  <c:v>North Hampshire Hospitals NHS Trust Treatment Centre (-)</c:v>
                </c:pt>
              </c:strCache>
            </c:strRef>
          </c:cat>
          <c:val>
            <c:numRef>
              <c:f>Sheet1!$D$2:$D$8</c:f>
              <c:numCache>
                <c:formatCode>0.0;;</c:formatCode>
                <c:ptCount val="7"/>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(456)</c:v>
                </c:pt>
                <c:pt idx="1">
                  <c:v>Hampshire Orthopaedic Elective Surgical Hub (-)</c:v>
                </c:pt>
                <c:pt idx="2">
                  <c:v>Basingstoke And North Hampshire Hospital (236)</c:v>
                </c:pt>
                <c:pt idx="3">
                  <c:v>Royal Hampshire County Hospital (158)</c:v>
                </c:pt>
                <c:pt idx="4">
                  <c:v>Andover War Memorial Hospital (-)</c:v>
                </c:pt>
                <c:pt idx="5">
                  <c:v>Winchester NHS Treatment Centre (-)</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(456)</c:v>
                </c:pt>
                <c:pt idx="1">
                  <c:v>Hampshire Orthopaedic Elective Surgical Hub (-)</c:v>
                </c:pt>
                <c:pt idx="2">
                  <c:v>Basingstoke And North Hampshire Hospital (236)</c:v>
                </c:pt>
                <c:pt idx="3">
                  <c:v>Royal Hampshire County Hospital (158)</c:v>
                </c:pt>
                <c:pt idx="4">
                  <c:v>Andover War Memorial Hospital (-)</c:v>
                </c:pt>
                <c:pt idx="5">
                  <c:v>Winchester NHS Treatment Centre (-)</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(456)</c:v>
                </c:pt>
                <c:pt idx="1">
                  <c:v>Hampshire Orthopaedic Elective Surgical Hub (-)</c:v>
                </c:pt>
                <c:pt idx="2">
                  <c:v>Basingstoke And North Hampshire Hospital (236)</c:v>
                </c:pt>
                <c:pt idx="3">
                  <c:v>Royal Hampshire County Hospital (158)</c:v>
                </c:pt>
                <c:pt idx="4">
                  <c:v>Andover War Memorial Hospital (-)</c:v>
                </c:pt>
                <c:pt idx="5">
                  <c:v>Winchester NHS Treatment Centre (-)</c:v>
                </c:pt>
                <c:pt idx="6">
                  <c:v>North Hampshire Hospitals NHS Trust Treatment Centre (-)</c:v>
                </c:pt>
              </c:strCache>
            </c:strRef>
          </c:cat>
          <c:val>
            <c:numRef>
              <c:f>Sheet1!$G$2:$G$8</c:f>
              <c:numCache>
                <c:formatCode>0.0;;</c:formatCode>
                <c:ptCount val="7"/>
                <c:pt idx="0">
                  <c:v>8.2658991775564541</c:v>
                </c:pt>
                <c:pt idx="1">
                  <c:v>0</c:v>
                </c:pt>
                <c:pt idx="2">
                  <c:v>8.3743919671970346</c:v>
                </c:pt>
                <c:pt idx="3">
                  <c:v>8.2849300909268653</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(456)</c:v>
                </c:pt>
                <c:pt idx="1">
                  <c:v>Hampshire Orthopaedic Elective Surgical Hub (-)</c:v>
                </c:pt>
                <c:pt idx="2">
                  <c:v>Basingstoke And North Hampshire Hospital (236)</c:v>
                </c:pt>
                <c:pt idx="3">
                  <c:v>Royal Hampshire County Hospital (158)</c:v>
                </c:pt>
                <c:pt idx="4">
                  <c:v>Andover War Memorial Hospital (-)</c:v>
                </c:pt>
                <c:pt idx="5">
                  <c:v>Winchester NHS Treatment Centre (-)</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(456)</c:v>
                </c:pt>
                <c:pt idx="1">
                  <c:v>Hampshire Orthopaedic Elective Surgical Hub (-)</c:v>
                </c:pt>
                <c:pt idx="2">
                  <c:v>Basingstoke And North Hampshire Hospital (236)</c:v>
                </c:pt>
                <c:pt idx="3">
                  <c:v>Royal Hampshire County Hospital (158)</c:v>
                </c:pt>
                <c:pt idx="4">
                  <c:v>Andover War Memorial Hospital (-)</c:v>
                </c:pt>
                <c:pt idx="5">
                  <c:v>Winchester NHS Treatment Centre (-)</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(456)</c:v>
                </c:pt>
                <c:pt idx="1">
                  <c:v>Hampshire Orthopaedic Elective Surgical Hub (-)</c:v>
                </c:pt>
                <c:pt idx="2">
                  <c:v>Basingstoke And North Hampshire Hospital (236)</c:v>
                </c:pt>
                <c:pt idx="3">
                  <c:v>Royal Hampshire County Hospital (158)</c:v>
                </c:pt>
                <c:pt idx="4">
                  <c:v>Andover War Memorial Hospital (-)</c:v>
                </c:pt>
                <c:pt idx="5">
                  <c:v>Winchester NHS Treatment Centre (-)</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1.7341008224435459</c:v>
                </c:pt>
                <c:pt idx="1">
                  <c:v>0</c:v>
                </c:pt>
                <c:pt idx="2">
                  <c:v>1.6256080328029654</c:v>
                </c:pt>
                <c:pt idx="3">
                  <c:v>1.7150699090731347</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(70)</c:v>
                </c:pt>
                <c:pt idx="1">
                  <c:v>Hampshire Orthopaedic Elective Surgical Hub (-)</c:v>
                </c:pt>
                <c:pt idx="2">
                  <c:v>Basingstoke And North Hampshire Hospital (36)</c:v>
                </c:pt>
                <c:pt idx="3">
                  <c:v>Royal Hampshire County Hospital (-)</c:v>
                </c:pt>
                <c:pt idx="4">
                  <c:v>Andover War Memorial Hospital (-)</c:v>
                </c:pt>
                <c:pt idx="5">
                  <c:v>Winchester NHS Treatment Centre (-)</c:v>
                </c:pt>
                <c:pt idx="6">
                  <c:v>North Hampshire Hospitals NHS Trust Treatment Centre (-)</c:v>
                </c:pt>
              </c:strCache>
            </c:strRef>
          </c:cat>
          <c:val>
            <c:numRef>
              <c:f>Sheet1!$D$2:$D$8</c:f>
              <c:numCache>
                <c:formatCode>0.0;;</c:formatCode>
                <c:ptCount val="7"/>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(70)</c:v>
                </c:pt>
                <c:pt idx="1">
                  <c:v>Hampshire Orthopaedic Elective Surgical Hub (-)</c:v>
                </c:pt>
                <c:pt idx="2">
                  <c:v>Basingstoke And North Hampshire Hospital (36)</c:v>
                </c:pt>
                <c:pt idx="3">
                  <c:v>Royal Hampshire County Hospital (-)</c:v>
                </c:pt>
                <c:pt idx="4">
                  <c:v>Andover War Memorial Hospital (-)</c:v>
                </c:pt>
                <c:pt idx="5">
                  <c:v>Winchester NHS Treatment Centre (-)</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(70)</c:v>
                </c:pt>
                <c:pt idx="1">
                  <c:v>Hampshire Orthopaedic Elective Surgical Hub (-)</c:v>
                </c:pt>
                <c:pt idx="2">
                  <c:v>Basingstoke And North Hampshire Hospital (36)</c:v>
                </c:pt>
                <c:pt idx="3">
                  <c:v>Royal Hampshire County Hospital (-)</c:v>
                </c:pt>
                <c:pt idx="4">
                  <c:v>Andover War Memorial Hospital (-)</c:v>
                </c:pt>
                <c:pt idx="5">
                  <c:v>Winchester NHS Treatment Centre (-)</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(70)</c:v>
                </c:pt>
                <c:pt idx="1">
                  <c:v>Hampshire Orthopaedic Elective Surgical Hub (-)</c:v>
                </c:pt>
                <c:pt idx="2">
                  <c:v>Basingstoke And North Hampshire Hospital (36)</c:v>
                </c:pt>
                <c:pt idx="3">
                  <c:v>Royal Hampshire County Hospital (-)</c:v>
                </c:pt>
                <c:pt idx="4">
                  <c:v>Andover War Memorial Hospital (-)</c:v>
                </c:pt>
                <c:pt idx="5">
                  <c:v>Winchester NHS Treatment Centre (-)</c:v>
                </c:pt>
                <c:pt idx="6">
                  <c:v>North Hampshire Hospitals NHS Trust Treatment Centre (-)</c:v>
                </c:pt>
              </c:strCache>
            </c:strRef>
          </c:cat>
          <c:val>
            <c:numRef>
              <c:f>Sheet1!$G$2:$G$8</c:f>
              <c:numCache>
                <c:formatCode>0.0;;</c:formatCode>
                <c:ptCount val="7"/>
                <c:pt idx="0">
                  <c:v>0</c:v>
                </c:pt>
                <c:pt idx="1">
                  <c:v>0</c:v>
                </c:pt>
                <c:pt idx="2">
                  <c:v>8.5882030838066008</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(70)</c:v>
                </c:pt>
                <c:pt idx="1">
                  <c:v>Hampshire Orthopaedic Elective Surgical Hub (-)</c:v>
                </c:pt>
                <c:pt idx="2">
                  <c:v>Basingstoke And North Hampshire Hospital (36)</c:v>
                </c:pt>
                <c:pt idx="3">
                  <c:v>Royal Hampshire County Hospital (-)</c:v>
                </c:pt>
                <c:pt idx="4">
                  <c:v>Andover War Memorial Hospital (-)</c:v>
                </c:pt>
                <c:pt idx="5">
                  <c:v>Winchester NHS Treatment Centre (-)</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(70)</c:v>
                </c:pt>
                <c:pt idx="1">
                  <c:v>Hampshire Orthopaedic Elective Surgical Hub (-)</c:v>
                </c:pt>
                <c:pt idx="2">
                  <c:v>Basingstoke And North Hampshire Hospital (36)</c:v>
                </c:pt>
                <c:pt idx="3">
                  <c:v>Royal Hampshire County Hospital (-)</c:v>
                </c:pt>
                <c:pt idx="4">
                  <c:v>Andover War Memorial Hospital (-)</c:v>
                </c:pt>
                <c:pt idx="5">
                  <c:v>Winchester NHS Treatment Centre (-)</c:v>
                </c:pt>
                <c:pt idx="6">
                  <c:v>North Hampshire Hospitals NHS Trust Treatment Centre (-)</c:v>
                </c:pt>
              </c:strCache>
            </c:strRef>
          </c:cat>
          <c:val>
            <c:numRef>
              <c:f>Sheet1!$I$2:$I$8</c:f>
              <c:numCache>
                <c:formatCode>0.0;;</c:formatCode>
                <c:ptCount val="7"/>
                <c:pt idx="0">
                  <c:v>9.0675537832463231</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(70)</c:v>
                </c:pt>
                <c:pt idx="1">
                  <c:v>Hampshire Orthopaedic Elective Surgical Hub (-)</c:v>
                </c:pt>
                <c:pt idx="2">
                  <c:v>Basingstoke And North Hampshire Hospital (36)</c:v>
                </c:pt>
                <c:pt idx="3">
                  <c:v>Royal Hampshire County Hospital (-)</c:v>
                </c:pt>
                <c:pt idx="4">
                  <c:v>Andover War Memorial Hospital (-)</c:v>
                </c:pt>
                <c:pt idx="5">
                  <c:v>Winchester NHS Treatment Centre (-)</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0.93244621675367689</c:v>
                </c:pt>
                <c:pt idx="1">
                  <c:v>0</c:v>
                </c:pt>
                <c:pt idx="2">
                  <c:v>1.4117969161933992</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(75)</c:v>
                </c:pt>
                <c:pt idx="1">
                  <c:v>Hampshire Orthopaedic Elective Surgical Hub (-)</c:v>
                </c:pt>
                <c:pt idx="2">
                  <c:v>Basingstoke And North Hampshire Hospital (36)</c:v>
                </c:pt>
                <c:pt idx="3">
                  <c:v>Royal Hampshire County Hospital (-)</c:v>
                </c:pt>
                <c:pt idx="4">
                  <c:v>Andover War Memorial Hospital (-)</c:v>
                </c:pt>
                <c:pt idx="5">
                  <c:v>Winchester NHS Treatment Centre (-)</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(75)</c:v>
                </c:pt>
                <c:pt idx="1">
                  <c:v>Hampshire Orthopaedic Elective Surgical Hub (-)</c:v>
                </c:pt>
                <c:pt idx="2">
                  <c:v>Basingstoke And North Hampshire Hospital (36)</c:v>
                </c:pt>
                <c:pt idx="3">
                  <c:v>Royal Hampshire County Hospital (-)</c:v>
                </c:pt>
                <c:pt idx="4">
                  <c:v>Andover War Memorial Hospital (-)</c:v>
                </c:pt>
                <c:pt idx="5">
                  <c:v>Winchester NHS Treatment Centre (-)</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(75)</c:v>
                </c:pt>
                <c:pt idx="1">
                  <c:v>Hampshire Orthopaedic Elective Surgical Hub (-)</c:v>
                </c:pt>
                <c:pt idx="2">
                  <c:v>Basingstoke And North Hampshire Hospital (36)</c:v>
                </c:pt>
                <c:pt idx="3">
                  <c:v>Royal Hampshire County Hospital (-)</c:v>
                </c:pt>
                <c:pt idx="4">
                  <c:v>Andover War Memorial Hospital (-)</c:v>
                </c:pt>
                <c:pt idx="5">
                  <c:v>Winchester NHS Treatment Centre (-)</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(75)</c:v>
                </c:pt>
                <c:pt idx="1">
                  <c:v>Hampshire Orthopaedic Elective Surgical Hub (-)</c:v>
                </c:pt>
                <c:pt idx="2">
                  <c:v>Basingstoke And North Hampshire Hospital (36)</c:v>
                </c:pt>
                <c:pt idx="3">
                  <c:v>Royal Hampshire County Hospital (-)</c:v>
                </c:pt>
                <c:pt idx="4">
                  <c:v>Andover War Memorial Hospital (-)</c:v>
                </c:pt>
                <c:pt idx="5">
                  <c:v>Winchester NHS Treatment Centre (-)</c:v>
                </c:pt>
                <c:pt idx="6">
                  <c:v>North Hampshire Hospitals NHS Trust Treatment Centre (-)</c:v>
                </c:pt>
              </c:strCache>
            </c:strRef>
          </c:cat>
          <c:val>
            <c:numRef>
              <c:f>Sheet1!$G$2:$G$8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(75)</c:v>
                </c:pt>
                <c:pt idx="1">
                  <c:v>Hampshire Orthopaedic Elective Surgical Hub (-)</c:v>
                </c:pt>
                <c:pt idx="2">
                  <c:v>Basingstoke And North Hampshire Hospital (36)</c:v>
                </c:pt>
                <c:pt idx="3">
                  <c:v>Royal Hampshire County Hospital (-)</c:v>
                </c:pt>
                <c:pt idx="4">
                  <c:v>Andover War Memorial Hospital (-)</c:v>
                </c:pt>
                <c:pt idx="5">
                  <c:v>Winchester NHS Treatment Centre (-)</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(75)</c:v>
                </c:pt>
                <c:pt idx="1">
                  <c:v>Hampshire Orthopaedic Elective Surgical Hub (-)</c:v>
                </c:pt>
                <c:pt idx="2">
                  <c:v>Basingstoke And North Hampshire Hospital (36)</c:v>
                </c:pt>
                <c:pt idx="3">
                  <c:v>Royal Hampshire County Hospital (-)</c:v>
                </c:pt>
                <c:pt idx="4">
                  <c:v>Andover War Memorial Hospital (-)</c:v>
                </c:pt>
                <c:pt idx="5">
                  <c:v>Winchester NHS Treatment Centre (-)</c:v>
                </c:pt>
                <c:pt idx="6">
                  <c:v>North Hampshire Hospitals NHS Trust Treatment Centre (-)</c:v>
                </c:pt>
              </c:strCache>
            </c:strRef>
          </c:cat>
          <c:val>
            <c:numRef>
              <c:f>Sheet1!$I$2:$I$8</c:f>
              <c:numCache>
                <c:formatCode>0.0;;</c:formatCode>
                <c:ptCount val="7"/>
                <c:pt idx="0">
                  <c:v>9.279920201205984</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(75)</c:v>
                </c:pt>
                <c:pt idx="1">
                  <c:v>Hampshire Orthopaedic Elective Surgical Hub (-)</c:v>
                </c:pt>
                <c:pt idx="2">
                  <c:v>Basingstoke And North Hampshire Hospital (36)</c:v>
                </c:pt>
                <c:pt idx="3">
                  <c:v>Royal Hampshire County Hospital (-)</c:v>
                </c:pt>
                <c:pt idx="4">
                  <c:v>Andover War Memorial Hospital (-)</c:v>
                </c:pt>
                <c:pt idx="5">
                  <c:v>Winchester NHS Treatment Centre (-)</c:v>
                </c:pt>
                <c:pt idx="6">
                  <c:v>North Hampshire Hospitals NHS Trust Treatment Centre (-)</c:v>
                </c:pt>
              </c:strCache>
            </c:strRef>
          </c:cat>
          <c:val>
            <c:numRef>
              <c:f>Sheet1!$J$2:$J$8</c:f>
              <c:numCache>
                <c:formatCode>0.0;;</c:formatCode>
                <c:ptCount val="7"/>
                <c:pt idx="0">
                  <c:v>0</c:v>
                </c:pt>
                <c:pt idx="1">
                  <c:v>0</c:v>
                </c:pt>
                <c:pt idx="2">
                  <c:v>9.6094815962507276</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0.72007979879401596</c:v>
                </c:pt>
                <c:pt idx="1">
                  <c:v>0</c:v>
                </c:pt>
                <c:pt idx="2">
                  <c:v>0.39051840374927238</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c:v>
                </c:pt>
                <c:pt idx="1">
                  <c:v>Hampshire Orthopaedic Elective Surgical Hub (-)</c:v>
                </c:pt>
                <c:pt idx="2">
                  <c:v>Basingstoke And North Hampshire Hospital (-)</c:v>
                </c:pt>
                <c:pt idx="3">
                  <c:v>Royal Hampshire County Hospital (-)</c:v>
                </c:pt>
                <c:pt idx="4">
                  <c:v>Andover War Memorial Hospital (-)</c:v>
                </c:pt>
                <c:pt idx="5">
                  <c:v>Winchester NHS Treatment Centre (-)</c:v>
                </c:pt>
                <c:pt idx="6">
                  <c:v>North Hampshire Hospitals NHS Trust Treatment Centre (-)</c:v>
                </c:pt>
              </c:strCache>
            </c:strRef>
          </c:cat>
          <c:val>
            <c:numRef>
              <c:f>Sheet1!$D$2:$D$8</c:f>
              <c:numCache>
                <c:formatCode>0.0;;</c:formatCode>
                <c:ptCount val="7"/>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c:v>
                </c:pt>
                <c:pt idx="1">
                  <c:v>Hampshire Orthopaedic Elective Surgical Hub (-)</c:v>
                </c:pt>
                <c:pt idx="2">
                  <c:v>Basingstoke And North Hampshire Hospital (-)</c:v>
                </c:pt>
                <c:pt idx="3">
                  <c:v>Royal Hampshire County Hospital (-)</c:v>
                </c:pt>
                <c:pt idx="4">
                  <c:v>Andover War Memorial Hospital (-)</c:v>
                </c:pt>
                <c:pt idx="5">
                  <c:v>Winchester NHS Treatment Centre (-)</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c:v>
                </c:pt>
                <c:pt idx="1">
                  <c:v>Hampshire Orthopaedic Elective Surgical Hub (-)</c:v>
                </c:pt>
                <c:pt idx="2">
                  <c:v>Basingstoke And North Hampshire Hospital (-)</c:v>
                </c:pt>
                <c:pt idx="3">
                  <c:v>Royal Hampshire County Hospital (-)</c:v>
                </c:pt>
                <c:pt idx="4">
                  <c:v>Andover War Memorial Hospital (-)</c:v>
                </c:pt>
                <c:pt idx="5">
                  <c:v>Winchester NHS Treatment Centre (-)</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c:v>
                </c:pt>
                <c:pt idx="1">
                  <c:v>Hampshire Orthopaedic Elective Surgical Hub (-)</c:v>
                </c:pt>
                <c:pt idx="2">
                  <c:v>Basingstoke And North Hampshire Hospital (-)</c:v>
                </c:pt>
                <c:pt idx="3">
                  <c:v>Royal Hampshire County Hospital (-)</c:v>
                </c:pt>
                <c:pt idx="4">
                  <c:v>Andover War Memorial Hospital (-)</c:v>
                </c:pt>
                <c:pt idx="5">
                  <c:v>Winchester NHS Treatment Centre (-)</c:v>
                </c:pt>
                <c:pt idx="6">
                  <c:v>North Hampshire Hospitals NHS Trust Treatment Centre (-)</c:v>
                </c:pt>
              </c:strCache>
            </c:strRef>
          </c:cat>
          <c:val>
            <c:numRef>
              <c:f>Sheet1!$G$2:$G$8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c:v>
                </c:pt>
                <c:pt idx="1">
                  <c:v>Hampshire Orthopaedic Elective Surgical Hub (-)</c:v>
                </c:pt>
                <c:pt idx="2">
                  <c:v>Basingstoke And North Hampshire Hospital (-)</c:v>
                </c:pt>
                <c:pt idx="3">
                  <c:v>Royal Hampshire County Hospital (-)</c:v>
                </c:pt>
                <c:pt idx="4">
                  <c:v>Andover War Memorial Hospital (-)</c:v>
                </c:pt>
                <c:pt idx="5">
                  <c:v>Winchester NHS Treatment Centre (-)</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c:v>
                </c:pt>
                <c:pt idx="1">
                  <c:v>Hampshire Orthopaedic Elective Surgical Hub (-)</c:v>
                </c:pt>
                <c:pt idx="2">
                  <c:v>Basingstoke And North Hampshire Hospital (-)</c:v>
                </c:pt>
                <c:pt idx="3">
                  <c:v>Royal Hampshire County Hospital (-)</c:v>
                </c:pt>
                <c:pt idx="4">
                  <c:v>Andover War Memorial Hospital (-)</c:v>
                </c:pt>
                <c:pt idx="5">
                  <c:v>Winchester NHS Treatment Centre (-)</c:v>
                </c:pt>
                <c:pt idx="6">
                  <c:v>North Hampshire Hospitals NHS Trust Treatment Centre (-)</c:v>
                </c:pt>
              </c:strCache>
            </c:strRef>
          </c:cat>
          <c:val>
            <c:numRef>
              <c:f>Sheet1!$I$2:$I$8</c:f>
              <c:numCache>
                <c:formatCode>0.0;;</c:formatCode>
                <c:ptCount val="7"/>
                <c:pt idx="0">
                  <c:v>9.2848273560708847</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c:v>
                </c:pt>
                <c:pt idx="1">
                  <c:v>Hampshire Orthopaedic Elective Surgical Hub (-)</c:v>
                </c:pt>
                <c:pt idx="2">
                  <c:v>Basingstoke And North Hampshire Hospital (-)</c:v>
                </c:pt>
                <c:pt idx="3">
                  <c:v>Royal Hampshire County Hospital (-)</c:v>
                </c:pt>
                <c:pt idx="4">
                  <c:v>Andover War Memorial Hospital (-)</c:v>
                </c:pt>
                <c:pt idx="5">
                  <c:v>Winchester NHS Treatment Centre (-)</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0.71517264392911528</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(174)</c:v>
                </c:pt>
                <c:pt idx="1">
                  <c:v>Hampshire Orthopaedic Elective Surgical Hub (-)</c:v>
                </c:pt>
                <c:pt idx="2">
                  <c:v>Basingstoke And North Hampshire Hospital (85)</c:v>
                </c:pt>
                <c:pt idx="3">
                  <c:v>Royal Hampshire County Hospital (70)</c:v>
                </c:pt>
                <c:pt idx="4">
                  <c:v>Andover War Memorial Hospital (-)</c:v>
                </c:pt>
                <c:pt idx="5">
                  <c:v>Winchester NHS Treatment Centre (-)</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(174)</c:v>
                </c:pt>
                <c:pt idx="1">
                  <c:v>Hampshire Orthopaedic Elective Surgical Hub (-)</c:v>
                </c:pt>
                <c:pt idx="2">
                  <c:v>Basingstoke And North Hampshire Hospital (85)</c:v>
                </c:pt>
                <c:pt idx="3">
                  <c:v>Royal Hampshire County Hospital (70)</c:v>
                </c:pt>
                <c:pt idx="4">
                  <c:v>Andover War Memorial Hospital (-)</c:v>
                </c:pt>
                <c:pt idx="5">
                  <c:v>Winchester NHS Treatment Centre (-)</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(174)</c:v>
                </c:pt>
                <c:pt idx="1">
                  <c:v>Hampshire Orthopaedic Elective Surgical Hub (-)</c:v>
                </c:pt>
                <c:pt idx="2">
                  <c:v>Basingstoke And North Hampshire Hospital (85)</c:v>
                </c:pt>
                <c:pt idx="3">
                  <c:v>Royal Hampshire County Hospital (70)</c:v>
                </c:pt>
                <c:pt idx="4">
                  <c:v>Andover War Memorial Hospital (-)</c:v>
                </c:pt>
                <c:pt idx="5">
                  <c:v>Winchester NHS Treatment Centre (-)</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(174)</c:v>
                </c:pt>
                <c:pt idx="1">
                  <c:v>Hampshire Orthopaedic Elective Surgical Hub (-)</c:v>
                </c:pt>
                <c:pt idx="2">
                  <c:v>Basingstoke And North Hampshire Hospital (85)</c:v>
                </c:pt>
                <c:pt idx="3">
                  <c:v>Royal Hampshire County Hospital (70)</c:v>
                </c:pt>
                <c:pt idx="4">
                  <c:v>Andover War Memorial Hospital (-)</c:v>
                </c:pt>
                <c:pt idx="5">
                  <c:v>Winchester NHS Treatment Centre (-)</c:v>
                </c:pt>
                <c:pt idx="6">
                  <c:v>North Hampshire Hospitals NHS Trust Treatment Centre (-)</c:v>
                </c:pt>
              </c:strCache>
            </c:strRef>
          </c:cat>
          <c:val>
            <c:numRef>
              <c:f>Sheet1!$G$2:$G$8</c:f>
              <c:numCache>
                <c:formatCode>0.0;;</c:formatCode>
                <c:ptCount val="7"/>
                <c:pt idx="0">
                  <c:v>0</c:v>
                </c:pt>
                <c:pt idx="1">
                  <c:v>0</c:v>
                </c:pt>
                <c:pt idx="2">
                  <c:v>8.5876316753853619</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(174)</c:v>
                </c:pt>
                <c:pt idx="1">
                  <c:v>Hampshire Orthopaedic Elective Surgical Hub (-)</c:v>
                </c:pt>
                <c:pt idx="2">
                  <c:v>Basingstoke And North Hampshire Hospital (85)</c:v>
                </c:pt>
                <c:pt idx="3">
                  <c:v>Royal Hampshire County Hospital (70)</c:v>
                </c:pt>
                <c:pt idx="4">
                  <c:v>Andover War Memorial Hospital (-)</c:v>
                </c:pt>
                <c:pt idx="5">
                  <c:v>Winchester NHS Treatment Centre (-)</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(174)</c:v>
                </c:pt>
                <c:pt idx="1">
                  <c:v>Hampshire Orthopaedic Elective Surgical Hub (-)</c:v>
                </c:pt>
                <c:pt idx="2">
                  <c:v>Basingstoke And North Hampshire Hospital (85)</c:v>
                </c:pt>
                <c:pt idx="3">
                  <c:v>Royal Hampshire County Hospital (70)</c:v>
                </c:pt>
                <c:pt idx="4">
                  <c:v>Andover War Memorial Hospital (-)</c:v>
                </c:pt>
                <c:pt idx="5">
                  <c:v>Winchester NHS Treatment Centre (-)</c:v>
                </c:pt>
                <c:pt idx="6">
                  <c:v>North Hampshire Hospitals NHS Trust Treatment Centre (-)</c:v>
                </c:pt>
              </c:strCache>
            </c:strRef>
          </c:cat>
          <c:val>
            <c:numRef>
              <c:f>Sheet1!$I$2:$I$8</c:f>
              <c:numCache>
                <c:formatCode>0.0;;</c:formatCode>
                <c:ptCount val="7"/>
                <c:pt idx="0">
                  <c:v>9.0738088370652576</c:v>
                </c:pt>
                <c:pt idx="1">
                  <c:v>0</c:v>
                </c:pt>
                <c:pt idx="2">
                  <c:v>0</c:v>
                </c:pt>
                <c:pt idx="3">
                  <c:v>9.4905699054713182</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(174)</c:v>
                </c:pt>
                <c:pt idx="1">
                  <c:v>Hampshire Orthopaedic Elective Surgical Hub (-)</c:v>
                </c:pt>
                <c:pt idx="2">
                  <c:v>Basingstoke And North Hampshire Hospital (85)</c:v>
                </c:pt>
                <c:pt idx="3">
                  <c:v>Royal Hampshire County Hospital (70)</c:v>
                </c:pt>
                <c:pt idx="4">
                  <c:v>Andover War Memorial Hospital (-)</c:v>
                </c:pt>
                <c:pt idx="5">
                  <c:v>Winchester NHS Treatment Centre (-)</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0.92619116293474235</c:v>
                </c:pt>
                <c:pt idx="1">
                  <c:v>0</c:v>
                </c:pt>
                <c:pt idx="2">
                  <c:v>1.4123683246146381</c:v>
                </c:pt>
                <c:pt idx="3">
                  <c:v>0.50943009452868182</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(140)</c:v>
                </c:pt>
                <c:pt idx="1">
                  <c:v>Hampshire Orthopaedic Elective Surgical Hub (-)</c:v>
                </c:pt>
                <c:pt idx="2">
                  <c:v>Basingstoke And North Hampshire Hospital (74)</c:v>
                </c:pt>
                <c:pt idx="3">
                  <c:v>Royal Hampshire County Hospital (48)</c:v>
                </c:pt>
                <c:pt idx="4">
                  <c:v>Andover War Memorial Hospital (-)</c:v>
                </c:pt>
                <c:pt idx="5">
                  <c:v>Winchester NHS Treatment Centre (-)</c:v>
                </c:pt>
                <c:pt idx="6">
                  <c:v>North Hampshire Hospitals NHS Trust Treatment Centre (-)</c:v>
                </c:pt>
              </c:strCache>
            </c:strRef>
          </c:cat>
          <c:val>
            <c:numRef>
              <c:f>Sheet1!$D$2:$D$8</c:f>
              <c:numCache>
                <c:formatCode>0.0;;</c:formatCode>
                <c:ptCount val="7"/>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(140)</c:v>
                </c:pt>
                <c:pt idx="1">
                  <c:v>Hampshire Orthopaedic Elective Surgical Hub (-)</c:v>
                </c:pt>
                <c:pt idx="2">
                  <c:v>Basingstoke And North Hampshire Hospital (74)</c:v>
                </c:pt>
                <c:pt idx="3">
                  <c:v>Royal Hampshire County Hospital (48)</c:v>
                </c:pt>
                <c:pt idx="4">
                  <c:v>Andover War Memorial Hospital (-)</c:v>
                </c:pt>
                <c:pt idx="5">
                  <c:v>Winchester NHS Treatment Centre (-)</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(140)</c:v>
                </c:pt>
                <c:pt idx="1">
                  <c:v>Hampshire Orthopaedic Elective Surgical Hub (-)</c:v>
                </c:pt>
                <c:pt idx="2">
                  <c:v>Basingstoke And North Hampshire Hospital (74)</c:v>
                </c:pt>
                <c:pt idx="3">
                  <c:v>Royal Hampshire County Hospital (48)</c:v>
                </c:pt>
                <c:pt idx="4">
                  <c:v>Andover War Memorial Hospital (-)</c:v>
                </c:pt>
                <c:pt idx="5">
                  <c:v>Winchester NHS Treatment Centre (-)</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(140)</c:v>
                </c:pt>
                <c:pt idx="1">
                  <c:v>Hampshire Orthopaedic Elective Surgical Hub (-)</c:v>
                </c:pt>
                <c:pt idx="2">
                  <c:v>Basingstoke And North Hampshire Hospital (74)</c:v>
                </c:pt>
                <c:pt idx="3">
                  <c:v>Royal Hampshire County Hospital (48)</c:v>
                </c:pt>
                <c:pt idx="4">
                  <c:v>Andover War Memorial Hospital (-)</c:v>
                </c:pt>
                <c:pt idx="5">
                  <c:v>Winchester NHS Treatment Centre (-)</c:v>
                </c:pt>
                <c:pt idx="6">
                  <c:v>North Hampshire Hospitals NHS Trust Treatment Centre (-)</c:v>
                </c:pt>
              </c:strCache>
            </c:strRef>
          </c:cat>
          <c:val>
            <c:numRef>
              <c:f>Sheet1!$G$2:$G$8</c:f>
              <c:numCache>
                <c:formatCode>0.0;;</c:formatCode>
                <c:ptCount val="7"/>
                <c:pt idx="0">
                  <c:v>7.915743954207068</c:v>
                </c:pt>
                <c:pt idx="1">
                  <c:v>0</c:v>
                </c:pt>
                <c:pt idx="2">
                  <c:v>8.1801909381244808</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(140)</c:v>
                </c:pt>
                <c:pt idx="1">
                  <c:v>Hampshire Orthopaedic Elective Surgical Hub (-)</c:v>
                </c:pt>
                <c:pt idx="2">
                  <c:v>Basingstoke And North Hampshire Hospital (74)</c:v>
                </c:pt>
                <c:pt idx="3">
                  <c:v>Royal Hampshire County Hospital (48)</c:v>
                </c:pt>
                <c:pt idx="4">
                  <c:v>Andover War Memorial Hospital (-)</c:v>
                </c:pt>
                <c:pt idx="5">
                  <c:v>Winchester NHS Treatment Centre (-)</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(140)</c:v>
                </c:pt>
                <c:pt idx="1">
                  <c:v>Hampshire Orthopaedic Elective Surgical Hub (-)</c:v>
                </c:pt>
                <c:pt idx="2">
                  <c:v>Basingstoke And North Hampshire Hospital (74)</c:v>
                </c:pt>
                <c:pt idx="3">
                  <c:v>Royal Hampshire County Hospital (48)</c:v>
                </c:pt>
                <c:pt idx="4">
                  <c:v>Andover War Memorial Hospital (-)</c:v>
                </c:pt>
                <c:pt idx="5">
                  <c:v>Winchester NHS Treatment Centre (-)</c:v>
                </c:pt>
                <c:pt idx="6">
                  <c:v>North Hampshire Hospitals NHS Trust Treatment Centre (-)</c:v>
                </c:pt>
              </c:strCache>
            </c:strRef>
          </c:cat>
          <c:val>
            <c:numRef>
              <c:f>Sheet1!$I$2:$I$8</c:f>
              <c:numCache>
                <c:formatCode>0.0;;</c:formatCode>
                <c:ptCount val="7"/>
                <c:pt idx="0">
                  <c:v>0</c:v>
                </c:pt>
                <c:pt idx="1">
                  <c:v>0</c:v>
                </c:pt>
                <c:pt idx="2">
                  <c:v>0</c:v>
                </c:pt>
                <c:pt idx="3">
                  <c:v>8.8677537085688254</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(140)</c:v>
                </c:pt>
                <c:pt idx="1">
                  <c:v>Hampshire Orthopaedic Elective Surgical Hub (-)</c:v>
                </c:pt>
                <c:pt idx="2">
                  <c:v>Basingstoke And North Hampshire Hospital (74)</c:v>
                </c:pt>
                <c:pt idx="3">
                  <c:v>Royal Hampshire County Hospital (48)</c:v>
                </c:pt>
                <c:pt idx="4">
                  <c:v>Andover War Memorial Hospital (-)</c:v>
                </c:pt>
                <c:pt idx="5">
                  <c:v>Winchester NHS Treatment Centre (-)</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2.084256045792932</c:v>
                </c:pt>
                <c:pt idx="1">
                  <c:v>0</c:v>
                </c:pt>
                <c:pt idx="2">
                  <c:v>1.8198090618755192</c:v>
                </c:pt>
                <c:pt idx="3">
                  <c:v>1.1322462914311746</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(94)</c:v>
                </c:pt>
                <c:pt idx="1">
                  <c:v>Hampshire Orthopaedic Elective Surgical Hub (-)</c:v>
                </c:pt>
                <c:pt idx="2">
                  <c:v>Basingstoke And North Hampshire Hospital (48)</c:v>
                </c:pt>
                <c:pt idx="3">
                  <c:v>Royal Hampshire County Hospital (36)</c:v>
                </c:pt>
                <c:pt idx="4">
                  <c:v>Andover War Memorial Hospital (-)</c:v>
                </c:pt>
                <c:pt idx="5">
                  <c:v>Winchester NHS Treatment Centre (-)</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(94)</c:v>
                </c:pt>
                <c:pt idx="1">
                  <c:v>Hampshire Orthopaedic Elective Surgical Hub (-)</c:v>
                </c:pt>
                <c:pt idx="2">
                  <c:v>Basingstoke And North Hampshire Hospital (48)</c:v>
                </c:pt>
                <c:pt idx="3">
                  <c:v>Royal Hampshire County Hospital (36)</c:v>
                </c:pt>
                <c:pt idx="4">
                  <c:v>Andover War Memorial Hospital (-)</c:v>
                </c:pt>
                <c:pt idx="5">
                  <c:v>Winchester NHS Treatment Centre (-)</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(94)</c:v>
                </c:pt>
                <c:pt idx="1">
                  <c:v>Hampshire Orthopaedic Elective Surgical Hub (-)</c:v>
                </c:pt>
                <c:pt idx="2">
                  <c:v>Basingstoke And North Hampshire Hospital (48)</c:v>
                </c:pt>
                <c:pt idx="3">
                  <c:v>Royal Hampshire County Hospital (36)</c:v>
                </c:pt>
                <c:pt idx="4">
                  <c:v>Andover War Memorial Hospital (-)</c:v>
                </c:pt>
                <c:pt idx="5">
                  <c:v>Winchester NHS Treatment Centre (-)</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(94)</c:v>
                </c:pt>
                <c:pt idx="1">
                  <c:v>Hampshire Orthopaedic Elective Surgical Hub (-)</c:v>
                </c:pt>
                <c:pt idx="2">
                  <c:v>Basingstoke And North Hampshire Hospital (48)</c:v>
                </c:pt>
                <c:pt idx="3">
                  <c:v>Royal Hampshire County Hospital (36)</c:v>
                </c:pt>
                <c:pt idx="4">
                  <c:v>Andover War Memorial Hospital (-)</c:v>
                </c:pt>
                <c:pt idx="5">
                  <c:v>Winchester NHS Treatment Centre (-)</c:v>
                </c:pt>
                <c:pt idx="6">
                  <c:v>North Hampshire Hospitals NHS Trust Treatment Centre (-)</c:v>
                </c:pt>
              </c:strCache>
            </c:strRef>
          </c:cat>
          <c:val>
            <c:numRef>
              <c:f>Sheet1!$G$2:$G$8</c:f>
              <c:numCache>
                <c:formatCode>0.0;;</c:formatCode>
                <c:ptCount val="7"/>
                <c:pt idx="0">
                  <c:v>6.7282872130551814</c:v>
                </c:pt>
                <c:pt idx="1">
                  <c:v>0</c:v>
                </c:pt>
                <c:pt idx="2">
                  <c:v>6.3338544459759882</c:v>
                </c:pt>
                <c:pt idx="3">
                  <c:v>7.1653964834174033</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(94)</c:v>
                </c:pt>
                <c:pt idx="1">
                  <c:v>Hampshire Orthopaedic Elective Surgical Hub (-)</c:v>
                </c:pt>
                <c:pt idx="2">
                  <c:v>Basingstoke And North Hampshire Hospital (48)</c:v>
                </c:pt>
                <c:pt idx="3">
                  <c:v>Royal Hampshire County Hospital (36)</c:v>
                </c:pt>
                <c:pt idx="4">
                  <c:v>Andover War Memorial Hospital (-)</c:v>
                </c:pt>
                <c:pt idx="5">
                  <c:v>Winchester NHS Treatment Centre (-)</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(94)</c:v>
                </c:pt>
                <c:pt idx="1">
                  <c:v>Hampshire Orthopaedic Elective Surgical Hub (-)</c:v>
                </c:pt>
                <c:pt idx="2">
                  <c:v>Basingstoke And North Hampshire Hospital (48)</c:v>
                </c:pt>
                <c:pt idx="3">
                  <c:v>Royal Hampshire County Hospital (36)</c:v>
                </c:pt>
                <c:pt idx="4">
                  <c:v>Andover War Memorial Hospital (-)</c:v>
                </c:pt>
                <c:pt idx="5">
                  <c:v>Winchester NHS Treatment Centre (-)</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(94)</c:v>
                </c:pt>
                <c:pt idx="1">
                  <c:v>Hampshire Orthopaedic Elective Surgical Hub (-)</c:v>
                </c:pt>
                <c:pt idx="2">
                  <c:v>Basingstoke And North Hampshire Hospital (48)</c:v>
                </c:pt>
                <c:pt idx="3">
                  <c:v>Royal Hampshire County Hospital (36)</c:v>
                </c:pt>
                <c:pt idx="4">
                  <c:v>Andover War Memorial Hospital (-)</c:v>
                </c:pt>
                <c:pt idx="5">
                  <c:v>Winchester NHS Treatment Centre (-)</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3.2717127869448186</c:v>
                </c:pt>
                <c:pt idx="1">
                  <c:v>0</c:v>
                </c:pt>
                <c:pt idx="2">
                  <c:v>3.6661455540240118</c:v>
                </c:pt>
                <c:pt idx="3">
                  <c:v>2.8346035165825967</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(51)</c:v>
                </c:pt>
                <c:pt idx="1">
                  <c:v>Hampshire Orthopaedic Elective Surgical Hub (-)</c:v>
                </c:pt>
                <c:pt idx="2">
                  <c:v>Basingstoke And North Hampshire Hospital (-)</c:v>
                </c:pt>
                <c:pt idx="3">
                  <c:v>Royal Hampshire County Hospital (-)</c:v>
                </c:pt>
                <c:pt idx="4">
                  <c:v>Andover War Memorial Hospital (-)</c:v>
                </c:pt>
                <c:pt idx="5">
                  <c:v>Winchester NHS Treatment Centre (-)</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(51)</c:v>
                </c:pt>
                <c:pt idx="1">
                  <c:v>Hampshire Orthopaedic Elective Surgical Hub (-)</c:v>
                </c:pt>
                <c:pt idx="2">
                  <c:v>Basingstoke And North Hampshire Hospital (-)</c:v>
                </c:pt>
                <c:pt idx="3">
                  <c:v>Royal Hampshire County Hospital (-)</c:v>
                </c:pt>
                <c:pt idx="4">
                  <c:v>Andover War Memorial Hospital (-)</c:v>
                </c:pt>
                <c:pt idx="5">
                  <c:v>Winchester NHS Treatment Centre (-)</c:v>
                </c:pt>
                <c:pt idx="6">
                  <c:v>North Hampshire Hospitals NHS Trust Treatment Centre (-)</c:v>
                </c:pt>
              </c:strCache>
            </c:strRef>
          </c:cat>
          <c:val>
            <c:numRef>
              <c:f>Sheet1!$E$2:$E$8</c:f>
              <c:numCache>
                <c:formatCode>0.0;;</c:formatCode>
                <c:ptCount val="7"/>
                <c:pt idx="0">
                  <c:v>5.2815900290476296</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(51)</c:v>
                </c:pt>
                <c:pt idx="1">
                  <c:v>Hampshire Orthopaedic Elective Surgical Hub (-)</c:v>
                </c:pt>
                <c:pt idx="2">
                  <c:v>Basingstoke And North Hampshire Hospital (-)</c:v>
                </c:pt>
                <c:pt idx="3">
                  <c:v>Royal Hampshire County Hospital (-)</c:v>
                </c:pt>
                <c:pt idx="4">
                  <c:v>Andover War Memorial Hospital (-)</c:v>
                </c:pt>
                <c:pt idx="5">
                  <c:v>Winchester NHS Treatment Centre (-)</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(51)</c:v>
                </c:pt>
                <c:pt idx="1">
                  <c:v>Hampshire Orthopaedic Elective Surgical Hub (-)</c:v>
                </c:pt>
                <c:pt idx="2">
                  <c:v>Basingstoke And North Hampshire Hospital (-)</c:v>
                </c:pt>
                <c:pt idx="3">
                  <c:v>Royal Hampshire County Hospital (-)</c:v>
                </c:pt>
                <c:pt idx="4">
                  <c:v>Andover War Memorial Hospital (-)</c:v>
                </c:pt>
                <c:pt idx="5">
                  <c:v>Winchester NHS Treatment Centre (-)</c:v>
                </c:pt>
                <c:pt idx="6">
                  <c:v>North Hampshire Hospitals NHS Trust Treatment Centre (-)</c:v>
                </c:pt>
              </c:strCache>
            </c:strRef>
          </c:cat>
          <c:val>
            <c:numRef>
              <c:f>Sheet1!$G$2:$G$8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(51)</c:v>
                </c:pt>
                <c:pt idx="1">
                  <c:v>Hampshire Orthopaedic Elective Surgical Hub (-)</c:v>
                </c:pt>
                <c:pt idx="2">
                  <c:v>Basingstoke And North Hampshire Hospital (-)</c:v>
                </c:pt>
                <c:pt idx="3">
                  <c:v>Royal Hampshire County Hospital (-)</c:v>
                </c:pt>
                <c:pt idx="4">
                  <c:v>Andover War Memorial Hospital (-)</c:v>
                </c:pt>
                <c:pt idx="5">
                  <c:v>Winchester NHS Treatment Centre (-)</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(51)</c:v>
                </c:pt>
                <c:pt idx="1">
                  <c:v>Hampshire Orthopaedic Elective Surgical Hub (-)</c:v>
                </c:pt>
                <c:pt idx="2">
                  <c:v>Basingstoke And North Hampshire Hospital (-)</c:v>
                </c:pt>
                <c:pt idx="3">
                  <c:v>Royal Hampshire County Hospital (-)</c:v>
                </c:pt>
                <c:pt idx="4">
                  <c:v>Andover War Memorial Hospital (-)</c:v>
                </c:pt>
                <c:pt idx="5">
                  <c:v>Winchester NHS Treatment Centre (-)</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(51)</c:v>
                </c:pt>
                <c:pt idx="1">
                  <c:v>Hampshire Orthopaedic Elective Surgical Hub (-)</c:v>
                </c:pt>
                <c:pt idx="2">
                  <c:v>Basingstoke And North Hampshire Hospital (-)</c:v>
                </c:pt>
                <c:pt idx="3">
                  <c:v>Royal Hampshire County Hospital (-)</c:v>
                </c:pt>
                <c:pt idx="4">
                  <c:v>Andover War Memorial Hospital (-)</c:v>
                </c:pt>
                <c:pt idx="5">
                  <c:v>Winchester NHS Treatment Centre (-)</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4.7184099709523704</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(51)</c:v>
                </c:pt>
                <c:pt idx="1">
                  <c:v>Hampshire Orthopaedic Elective Surgical Hub (-)</c:v>
                </c:pt>
                <c:pt idx="2">
                  <c:v>Basingstoke And North Hampshire Hospital (-)</c:v>
                </c:pt>
                <c:pt idx="3">
                  <c:v>Royal Hampshire County Hospital (-)</c:v>
                </c:pt>
                <c:pt idx="4">
                  <c:v>Andover War Memorial Hospital (-)</c:v>
                </c:pt>
                <c:pt idx="5">
                  <c:v>Winchester NHS Treatment Centre (-)</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(51)</c:v>
                </c:pt>
                <c:pt idx="1">
                  <c:v>Hampshire Orthopaedic Elective Surgical Hub (-)</c:v>
                </c:pt>
                <c:pt idx="2">
                  <c:v>Basingstoke And North Hampshire Hospital (-)</c:v>
                </c:pt>
                <c:pt idx="3">
                  <c:v>Royal Hampshire County Hospital (-)</c:v>
                </c:pt>
                <c:pt idx="4">
                  <c:v>Andover War Memorial Hospital (-)</c:v>
                </c:pt>
                <c:pt idx="5">
                  <c:v>Winchester NHS Treatment Centre (-)</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(51)</c:v>
                </c:pt>
                <c:pt idx="1">
                  <c:v>Hampshire Orthopaedic Elective Surgical Hub (-)</c:v>
                </c:pt>
                <c:pt idx="2">
                  <c:v>Basingstoke And North Hampshire Hospital (-)</c:v>
                </c:pt>
                <c:pt idx="3">
                  <c:v>Royal Hampshire County Hospital (-)</c:v>
                </c:pt>
                <c:pt idx="4">
                  <c:v>Andover War Memorial Hospital (-)</c:v>
                </c:pt>
                <c:pt idx="5">
                  <c:v>Winchester NHS Treatment Centre (-)</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(51)</c:v>
                </c:pt>
                <c:pt idx="1">
                  <c:v>Hampshire Orthopaedic Elective Surgical Hub (-)</c:v>
                </c:pt>
                <c:pt idx="2">
                  <c:v>Basingstoke And North Hampshire Hospital (-)</c:v>
                </c:pt>
                <c:pt idx="3">
                  <c:v>Royal Hampshire County Hospital (-)</c:v>
                </c:pt>
                <c:pt idx="4">
                  <c:v>Andover War Memorial Hospital (-)</c:v>
                </c:pt>
                <c:pt idx="5">
                  <c:v>Winchester NHS Treatment Centre (-)</c:v>
                </c:pt>
                <c:pt idx="6">
                  <c:v>North Hampshire Hospitals NHS Trust Treatment Centre (-)</c:v>
                </c:pt>
              </c:strCache>
            </c:strRef>
          </c:cat>
          <c:val>
            <c:numRef>
              <c:f>Sheet1!$G$2:$G$8</c:f>
              <c:numCache>
                <c:formatCode>0.0;;</c:formatCode>
                <c:ptCount val="7"/>
                <c:pt idx="0">
                  <c:v>6.9688748483919207</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(51)</c:v>
                </c:pt>
                <c:pt idx="1">
                  <c:v>Hampshire Orthopaedic Elective Surgical Hub (-)</c:v>
                </c:pt>
                <c:pt idx="2">
                  <c:v>Basingstoke And North Hampshire Hospital (-)</c:v>
                </c:pt>
                <c:pt idx="3">
                  <c:v>Royal Hampshire County Hospital (-)</c:v>
                </c:pt>
                <c:pt idx="4">
                  <c:v>Andover War Memorial Hospital (-)</c:v>
                </c:pt>
                <c:pt idx="5">
                  <c:v>Winchester NHS Treatment Centre (-)</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(51)</c:v>
                </c:pt>
                <c:pt idx="1">
                  <c:v>Hampshire Orthopaedic Elective Surgical Hub (-)</c:v>
                </c:pt>
                <c:pt idx="2">
                  <c:v>Basingstoke And North Hampshire Hospital (-)</c:v>
                </c:pt>
                <c:pt idx="3">
                  <c:v>Royal Hampshire County Hospital (-)</c:v>
                </c:pt>
                <c:pt idx="4">
                  <c:v>Andover War Memorial Hospital (-)</c:v>
                </c:pt>
                <c:pt idx="5">
                  <c:v>Winchester NHS Treatment Centre (-)</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(51)</c:v>
                </c:pt>
                <c:pt idx="1">
                  <c:v>Hampshire Orthopaedic Elective Surgical Hub (-)</c:v>
                </c:pt>
                <c:pt idx="2">
                  <c:v>Basingstoke And North Hampshire Hospital (-)</c:v>
                </c:pt>
                <c:pt idx="3">
                  <c:v>Royal Hampshire County Hospital (-)</c:v>
                </c:pt>
                <c:pt idx="4">
                  <c:v>Andover War Memorial Hospital (-)</c:v>
                </c:pt>
                <c:pt idx="5">
                  <c:v>Winchester NHS Treatment Centre (-)</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3.0311251516080793</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(488)</c:v>
                </c:pt>
                <c:pt idx="1">
                  <c:v>Hampshire Orthopaedic Elective Surgical Hub (-)</c:v>
                </c:pt>
                <c:pt idx="2">
                  <c:v>Basingstoke And North Hampshire Hospital (242)</c:v>
                </c:pt>
                <c:pt idx="3">
                  <c:v>Royal Hampshire County Hospital (180)</c:v>
                </c:pt>
                <c:pt idx="4">
                  <c:v>Andover War Memorial Hospital (-)</c:v>
                </c:pt>
                <c:pt idx="5">
                  <c:v>Winchester NHS Treatment Centre (31)</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(488)</c:v>
                </c:pt>
                <c:pt idx="1">
                  <c:v>Hampshire Orthopaedic Elective Surgical Hub (-)</c:v>
                </c:pt>
                <c:pt idx="2">
                  <c:v>Basingstoke And North Hampshire Hospital (242)</c:v>
                </c:pt>
                <c:pt idx="3">
                  <c:v>Royal Hampshire County Hospital (180)</c:v>
                </c:pt>
                <c:pt idx="4">
                  <c:v>Andover War Memorial Hospital (-)</c:v>
                </c:pt>
                <c:pt idx="5">
                  <c:v>Winchester NHS Treatment Centre (31)</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(488)</c:v>
                </c:pt>
                <c:pt idx="1">
                  <c:v>Hampshire Orthopaedic Elective Surgical Hub (-)</c:v>
                </c:pt>
                <c:pt idx="2">
                  <c:v>Basingstoke And North Hampshire Hospital (242)</c:v>
                </c:pt>
                <c:pt idx="3">
                  <c:v>Royal Hampshire County Hospital (180)</c:v>
                </c:pt>
                <c:pt idx="4">
                  <c:v>Andover War Memorial Hospital (-)</c:v>
                </c:pt>
                <c:pt idx="5">
                  <c:v>Winchester NHS Treatment Centre (31)</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(488)</c:v>
                </c:pt>
                <c:pt idx="1">
                  <c:v>Hampshire Orthopaedic Elective Surgical Hub (-)</c:v>
                </c:pt>
                <c:pt idx="2">
                  <c:v>Basingstoke And North Hampshire Hospital (242)</c:v>
                </c:pt>
                <c:pt idx="3">
                  <c:v>Royal Hampshire County Hospital (180)</c:v>
                </c:pt>
                <c:pt idx="4">
                  <c:v>Andover War Memorial Hospital (-)</c:v>
                </c:pt>
                <c:pt idx="5">
                  <c:v>Winchester NHS Treatment Centre (31)</c:v>
                </c:pt>
                <c:pt idx="6">
                  <c:v>North Hampshire Hospitals NHS Trust Treatment Centre (-)</c:v>
                </c:pt>
              </c:strCache>
            </c:strRef>
          </c:cat>
          <c:val>
            <c:numRef>
              <c:f>Sheet1!$G$2:$G$8</c:f>
              <c:numCache>
                <c:formatCode>0.0;;</c:formatCode>
                <c:ptCount val="7"/>
                <c:pt idx="0">
                  <c:v>6.8035859577806086</c:v>
                </c:pt>
                <c:pt idx="1">
                  <c:v>0</c:v>
                </c:pt>
                <c:pt idx="2">
                  <c:v>6.8912328949647961</c:v>
                </c:pt>
                <c:pt idx="3">
                  <c:v>6.5514387788289934</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(488)</c:v>
                </c:pt>
                <c:pt idx="1">
                  <c:v>Hampshire Orthopaedic Elective Surgical Hub (-)</c:v>
                </c:pt>
                <c:pt idx="2">
                  <c:v>Basingstoke And North Hampshire Hospital (242)</c:v>
                </c:pt>
                <c:pt idx="3">
                  <c:v>Royal Hampshire County Hospital (180)</c:v>
                </c:pt>
                <c:pt idx="4">
                  <c:v>Andover War Memorial Hospital (-)</c:v>
                </c:pt>
                <c:pt idx="5">
                  <c:v>Winchester NHS Treatment Centre (31)</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(488)</c:v>
                </c:pt>
                <c:pt idx="1">
                  <c:v>Hampshire Orthopaedic Elective Surgical Hub (-)</c:v>
                </c:pt>
                <c:pt idx="2">
                  <c:v>Basingstoke And North Hampshire Hospital (242)</c:v>
                </c:pt>
                <c:pt idx="3">
                  <c:v>Royal Hampshire County Hospital (180)</c:v>
                </c:pt>
                <c:pt idx="4">
                  <c:v>Andover War Memorial Hospital (-)</c:v>
                </c:pt>
                <c:pt idx="5">
                  <c:v>Winchester NHS Treatment Centre (31)</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7.964839024214081</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(488)</c:v>
                </c:pt>
                <c:pt idx="1">
                  <c:v>Hampshire Orthopaedic Elective Surgical Hub (-)</c:v>
                </c:pt>
                <c:pt idx="2">
                  <c:v>Basingstoke And North Hampshire Hospital (242)</c:v>
                </c:pt>
                <c:pt idx="3">
                  <c:v>Royal Hampshire County Hospital (180)</c:v>
                </c:pt>
                <c:pt idx="4">
                  <c:v>Andover War Memorial Hospital (-)</c:v>
                </c:pt>
                <c:pt idx="5">
                  <c:v>Winchester NHS Treatment Centre (31)</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3.1964140422193914</c:v>
                </c:pt>
                <c:pt idx="1">
                  <c:v>0</c:v>
                </c:pt>
                <c:pt idx="2">
                  <c:v>3.1087671050352039</c:v>
                </c:pt>
                <c:pt idx="3">
                  <c:v>3.4485612211710066</c:v>
                </c:pt>
                <c:pt idx="4">
                  <c:v>0</c:v>
                </c:pt>
                <c:pt idx="5">
                  <c:v>2.035160975785919</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(353)</c:v>
                </c:pt>
                <c:pt idx="1">
                  <c:v>Hampshire Orthopaedic Elective Surgical Hub (-)</c:v>
                </c:pt>
                <c:pt idx="2">
                  <c:v>Basingstoke And North Hampshire Hospital (179)</c:v>
                </c:pt>
                <c:pt idx="3">
                  <c:v>Royal Hampshire County Hospital (130)</c:v>
                </c:pt>
                <c:pt idx="4">
                  <c:v>Andover War Memorial Hospital (-)</c:v>
                </c:pt>
                <c:pt idx="5">
                  <c:v>Winchester NHS Treatment Centre (-)</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(353)</c:v>
                </c:pt>
                <c:pt idx="1">
                  <c:v>Hampshire Orthopaedic Elective Surgical Hub (-)</c:v>
                </c:pt>
                <c:pt idx="2">
                  <c:v>Basingstoke And North Hampshire Hospital (179)</c:v>
                </c:pt>
                <c:pt idx="3">
                  <c:v>Royal Hampshire County Hospital (130)</c:v>
                </c:pt>
                <c:pt idx="4">
                  <c:v>Andover War Memorial Hospital (-)</c:v>
                </c:pt>
                <c:pt idx="5">
                  <c:v>Winchester NHS Treatment Centre (-)</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(353)</c:v>
                </c:pt>
                <c:pt idx="1">
                  <c:v>Hampshire Orthopaedic Elective Surgical Hub (-)</c:v>
                </c:pt>
                <c:pt idx="2">
                  <c:v>Basingstoke And North Hampshire Hospital (179)</c:v>
                </c:pt>
                <c:pt idx="3">
                  <c:v>Royal Hampshire County Hospital (130)</c:v>
                </c:pt>
                <c:pt idx="4">
                  <c:v>Andover War Memorial Hospital (-)</c:v>
                </c:pt>
                <c:pt idx="5">
                  <c:v>Winchester NHS Treatment Centre (-)</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(353)</c:v>
                </c:pt>
                <c:pt idx="1">
                  <c:v>Hampshire Orthopaedic Elective Surgical Hub (-)</c:v>
                </c:pt>
                <c:pt idx="2">
                  <c:v>Basingstoke And North Hampshire Hospital (179)</c:v>
                </c:pt>
                <c:pt idx="3">
                  <c:v>Royal Hampshire County Hospital (130)</c:v>
                </c:pt>
                <c:pt idx="4">
                  <c:v>Andover War Memorial Hospital (-)</c:v>
                </c:pt>
                <c:pt idx="5">
                  <c:v>Winchester NHS Treatment Centre (-)</c:v>
                </c:pt>
                <c:pt idx="6">
                  <c:v>North Hampshire Hospitals NHS Trust Treatment Centre (-)</c:v>
                </c:pt>
              </c:strCache>
            </c:strRef>
          </c:cat>
          <c:val>
            <c:numRef>
              <c:f>Sheet1!$G$2:$G$8</c:f>
              <c:numCache>
                <c:formatCode>0.0;;</c:formatCode>
                <c:ptCount val="7"/>
                <c:pt idx="0">
                  <c:v>6.0755617950048606</c:v>
                </c:pt>
                <c:pt idx="1">
                  <c:v>0</c:v>
                </c:pt>
                <c:pt idx="2">
                  <c:v>6.1848759124683719</c:v>
                </c:pt>
                <c:pt idx="3">
                  <c:v>5.7813266819631686</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(353)</c:v>
                </c:pt>
                <c:pt idx="1">
                  <c:v>Hampshire Orthopaedic Elective Surgical Hub (-)</c:v>
                </c:pt>
                <c:pt idx="2">
                  <c:v>Basingstoke And North Hampshire Hospital (179)</c:v>
                </c:pt>
                <c:pt idx="3">
                  <c:v>Royal Hampshire County Hospital (130)</c:v>
                </c:pt>
                <c:pt idx="4">
                  <c:v>Andover War Memorial Hospital (-)</c:v>
                </c:pt>
                <c:pt idx="5">
                  <c:v>Winchester NHS Treatment Centre (-)</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(353)</c:v>
                </c:pt>
                <c:pt idx="1">
                  <c:v>Hampshire Orthopaedic Elective Surgical Hub (-)</c:v>
                </c:pt>
                <c:pt idx="2">
                  <c:v>Basingstoke And North Hampshire Hospital (179)</c:v>
                </c:pt>
                <c:pt idx="3">
                  <c:v>Royal Hampshire County Hospital (130)</c:v>
                </c:pt>
                <c:pt idx="4">
                  <c:v>Andover War Memorial Hospital (-)</c:v>
                </c:pt>
                <c:pt idx="5">
                  <c:v>Winchester NHS Treatment Centre (-)</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(353)</c:v>
                </c:pt>
                <c:pt idx="1">
                  <c:v>Hampshire Orthopaedic Elective Surgical Hub (-)</c:v>
                </c:pt>
                <c:pt idx="2">
                  <c:v>Basingstoke And North Hampshire Hospital (179)</c:v>
                </c:pt>
                <c:pt idx="3">
                  <c:v>Royal Hampshire County Hospital (130)</c:v>
                </c:pt>
                <c:pt idx="4">
                  <c:v>Andover War Memorial Hospital (-)</c:v>
                </c:pt>
                <c:pt idx="5">
                  <c:v>Winchester NHS Treatment Centre (-)</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3.9244382049951394</c:v>
                </c:pt>
                <c:pt idx="1">
                  <c:v>0</c:v>
                </c:pt>
                <c:pt idx="2">
                  <c:v>3.8151240875316281</c:v>
                </c:pt>
                <c:pt idx="3">
                  <c:v>4.2186733180368314</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(172)</c:v>
                </c:pt>
                <c:pt idx="1">
                  <c:v>Hampshire Orthopaedic Elective Surgical Hub (-)</c:v>
                </c:pt>
                <c:pt idx="2">
                  <c:v>Basingstoke And North Hampshire Hospital (81)</c:v>
                </c:pt>
                <c:pt idx="3">
                  <c:v>Royal Hampshire County Hospital (68)</c:v>
                </c:pt>
                <c:pt idx="4">
                  <c:v>Andover War Memorial Hospital (-)</c:v>
                </c:pt>
                <c:pt idx="5">
                  <c:v>Winchester NHS Treatment Centre (-)</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(172)</c:v>
                </c:pt>
                <c:pt idx="1">
                  <c:v>Hampshire Orthopaedic Elective Surgical Hub (-)</c:v>
                </c:pt>
                <c:pt idx="2">
                  <c:v>Basingstoke And North Hampshire Hospital (81)</c:v>
                </c:pt>
                <c:pt idx="3">
                  <c:v>Royal Hampshire County Hospital (68)</c:v>
                </c:pt>
                <c:pt idx="4">
                  <c:v>Andover War Memorial Hospital (-)</c:v>
                </c:pt>
                <c:pt idx="5">
                  <c:v>Winchester NHS Treatment Centre (-)</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(172)</c:v>
                </c:pt>
                <c:pt idx="1">
                  <c:v>Hampshire Orthopaedic Elective Surgical Hub (-)</c:v>
                </c:pt>
                <c:pt idx="2">
                  <c:v>Basingstoke And North Hampshire Hospital (81)</c:v>
                </c:pt>
                <c:pt idx="3">
                  <c:v>Royal Hampshire County Hospital (68)</c:v>
                </c:pt>
                <c:pt idx="4">
                  <c:v>Andover War Memorial Hospital (-)</c:v>
                </c:pt>
                <c:pt idx="5">
                  <c:v>Winchester NHS Treatment Centre (-)</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(172)</c:v>
                </c:pt>
                <c:pt idx="1">
                  <c:v>Hampshire Orthopaedic Elective Surgical Hub (-)</c:v>
                </c:pt>
                <c:pt idx="2">
                  <c:v>Basingstoke And North Hampshire Hospital (81)</c:v>
                </c:pt>
                <c:pt idx="3">
                  <c:v>Royal Hampshire County Hospital (68)</c:v>
                </c:pt>
                <c:pt idx="4">
                  <c:v>Andover War Memorial Hospital (-)</c:v>
                </c:pt>
                <c:pt idx="5">
                  <c:v>Winchester NHS Treatment Centre (-)</c:v>
                </c:pt>
                <c:pt idx="6">
                  <c:v>North Hampshire Hospitals NHS Trust Treatment Centre (-)</c:v>
                </c:pt>
              </c:strCache>
            </c:strRef>
          </c:cat>
          <c:val>
            <c:numRef>
              <c:f>Sheet1!$G$2:$G$8</c:f>
              <c:numCache>
                <c:formatCode>0.0;;</c:formatCode>
                <c:ptCount val="7"/>
                <c:pt idx="0">
                  <c:v>8.2927229849593704</c:v>
                </c:pt>
                <c:pt idx="1">
                  <c:v>0</c:v>
                </c:pt>
                <c:pt idx="2">
                  <c:v>8.5265601149557089</c:v>
                </c:pt>
                <c:pt idx="3">
                  <c:v>8.7456295714662993</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(172)</c:v>
                </c:pt>
                <c:pt idx="1">
                  <c:v>Hampshire Orthopaedic Elective Surgical Hub (-)</c:v>
                </c:pt>
                <c:pt idx="2">
                  <c:v>Basingstoke And North Hampshire Hospital (81)</c:v>
                </c:pt>
                <c:pt idx="3">
                  <c:v>Royal Hampshire County Hospital (68)</c:v>
                </c:pt>
                <c:pt idx="4">
                  <c:v>Andover War Memorial Hospital (-)</c:v>
                </c:pt>
                <c:pt idx="5">
                  <c:v>Winchester NHS Treatment Centre (-)</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(172)</c:v>
                </c:pt>
                <c:pt idx="1">
                  <c:v>Hampshire Orthopaedic Elective Surgical Hub (-)</c:v>
                </c:pt>
                <c:pt idx="2">
                  <c:v>Basingstoke And North Hampshire Hospital (81)</c:v>
                </c:pt>
                <c:pt idx="3">
                  <c:v>Royal Hampshire County Hospital (68)</c:v>
                </c:pt>
                <c:pt idx="4">
                  <c:v>Andover War Memorial Hospital (-)</c:v>
                </c:pt>
                <c:pt idx="5">
                  <c:v>Winchester NHS Treatment Centre (-)</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(172)</c:v>
                </c:pt>
                <c:pt idx="1">
                  <c:v>Hampshire Orthopaedic Elective Surgical Hub (-)</c:v>
                </c:pt>
                <c:pt idx="2">
                  <c:v>Basingstoke And North Hampshire Hospital (81)</c:v>
                </c:pt>
                <c:pt idx="3">
                  <c:v>Royal Hampshire County Hospital (68)</c:v>
                </c:pt>
                <c:pt idx="4">
                  <c:v>Andover War Memorial Hospital (-)</c:v>
                </c:pt>
                <c:pt idx="5">
                  <c:v>Winchester NHS Treatment Centre (-)</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1.7072770150406296</c:v>
                </c:pt>
                <c:pt idx="1">
                  <c:v>0</c:v>
                </c:pt>
                <c:pt idx="2">
                  <c:v>1.4734398850442911</c:v>
                </c:pt>
                <c:pt idx="3">
                  <c:v>1.2543704285337007</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(500)</c:v>
                </c:pt>
                <c:pt idx="1">
                  <c:v>Hampshire Orthopaedic Elective Surgical Hub (-)</c:v>
                </c:pt>
                <c:pt idx="2">
                  <c:v>Basingstoke And North Hampshire Hospital (246)</c:v>
                </c:pt>
                <c:pt idx="3">
                  <c:v>Royal Hampshire County Hospital (187)</c:v>
                </c:pt>
                <c:pt idx="4">
                  <c:v>Andover War Memorial Hospital (-)</c:v>
                </c:pt>
                <c:pt idx="5">
                  <c:v>Winchester NHS Treatment Centre (31)</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(500)</c:v>
                </c:pt>
                <c:pt idx="1">
                  <c:v>Hampshire Orthopaedic Elective Surgical Hub (-)</c:v>
                </c:pt>
                <c:pt idx="2">
                  <c:v>Basingstoke And North Hampshire Hospital (246)</c:v>
                </c:pt>
                <c:pt idx="3">
                  <c:v>Royal Hampshire County Hospital (187)</c:v>
                </c:pt>
                <c:pt idx="4">
                  <c:v>Andover War Memorial Hospital (-)</c:v>
                </c:pt>
                <c:pt idx="5">
                  <c:v>Winchester NHS Treatment Centre (31)</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(500)</c:v>
                </c:pt>
                <c:pt idx="1">
                  <c:v>Hampshire Orthopaedic Elective Surgical Hub (-)</c:v>
                </c:pt>
                <c:pt idx="2">
                  <c:v>Basingstoke And North Hampshire Hospital (246)</c:v>
                </c:pt>
                <c:pt idx="3">
                  <c:v>Royal Hampshire County Hospital (187)</c:v>
                </c:pt>
                <c:pt idx="4">
                  <c:v>Andover War Memorial Hospital (-)</c:v>
                </c:pt>
                <c:pt idx="5">
                  <c:v>Winchester NHS Treatment Centre (31)</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(500)</c:v>
                </c:pt>
                <c:pt idx="1">
                  <c:v>Hampshire Orthopaedic Elective Surgical Hub (-)</c:v>
                </c:pt>
                <c:pt idx="2">
                  <c:v>Basingstoke And North Hampshire Hospital (246)</c:v>
                </c:pt>
                <c:pt idx="3">
                  <c:v>Royal Hampshire County Hospital (187)</c:v>
                </c:pt>
                <c:pt idx="4">
                  <c:v>Andover War Memorial Hospital (-)</c:v>
                </c:pt>
                <c:pt idx="5">
                  <c:v>Winchester NHS Treatment Centre (31)</c:v>
                </c:pt>
                <c:pt idx="6">
                  <c:v>North Hampshire Hospitals NHS Trust Treatment Centre (-)</c:v>
                </c:pt>
              </c:strCache>
            </c:strRef>
          </c:cat>
          <c:val>
            <c:numRef>
              <c:f>Sheet1!$G$2:$G$8</c:f>
              <c:numCache>
                <c:formatCode>0.0;;</c:formatCode>
                <c:ptCount val="7"/>
                <c:pt idx="0">
                  <c:v>7.0020794839731506</c:v>
                </c:pt>
                <c:pt idx="1">
                  <c:v>0</c:v>
                </c:pt>
                <c:pt idx="2">
                  <c:v>6.9935372139218064</c:v>
                </c:pt>
                <c:pt idx="3">
                  <c:v>7.0486921388615311</c:v>
                </c:pt>
                <c:pt idx="4">
                  <c:v>0</c:v>
                </c:pt>
                <c:pt idx="5">
                  <c:v>7.0609956483270437</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(500)</c:v>
                </c:pt>
                <c:pt idx="1">
                  <c:v>Hampshire Orthopaedic Elective Surgical Hub (-)</c:v>
                </c:pt>
                <c:pt idx="2">
                  <c:v>Basingstoke And North Hampshire Hospital (246)</c:v>
                </c:pt>
                <c:pt idx="3">
                  <c:v>Royal Hampshire County Hospital (187)</c:v>
                </c:pt>
                <c:pt idx="4">
                  <c:v>Andover War Memorial Hospital (-)</c:v>
                </c:pt>
                <c:pt idx="5">
                  <c:v>Winchester NHS Treatment Centre (31)</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(500)</c:v>
                </c:pt>
                <c:pt idx="1">
                  <c:v>Hampshire Orthopaedic Elective Surgical Hub (-)</c:v>
                </c:pt>
                <c:pt idx="2">
                  <c:v>Basingstoke And North Hampshire Hospital (246)</c:v>
                </c:pt>
                <c:pt idx="3">
                  <c:v>Royal Hampshire County Hospital (187)</c:v>
                </c:pt>
                <c:pt idx="4">
                  <c:v>Andover War Memorial Hospital (-)</c:v>
                </c:pt>
                <c:pt idx="5">
                  <c:v>Winchester NHS Treatment Centre (31)</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(500)</c:v>
                </c:pt>
                <c:pt idx="1">
                  <c:v>Hampshire Orthopaedic Elective Surgical Hub (-)</c:v>
                </c:pt>
                <c:pt idx="2">
                  <c:v>Basingstoke And North Hampshire Hospital (246)</c:v>
                </c:pt>
                <c:pt idx="3">
                  <c:v>Royal Hampshire County Hospital (187)</c:v>
                </c:pt>
                <c:pt idx="4">
                  <c:v>Andover War Memorial Hospital (-)</c:v>
                </c:pt>
                <c:pt idx="5">
                  <c:v>Winchester NHS Treatment Centre (31)</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2.9979205160268494</c:v>
                </c:pt>
                <c:pt idx="1">
                  <c:v>0</c:v>
                </c:pt>
                <c:pt idx="2">
                  <c:v>3.0064627860781936</c:v>
                </c:pt>
                <c:pt idx="3">
                  <c:v>2.9513078611384689</c:v>
                </c:pt>
                <c:pt idx="4">
                  <c:v>0</c:v>
                </c:pt>
                <c:pt idx="5">
                  <c:v>2.9390043516729563</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(466)</c:v>
                </c:pt>
                <c:pt idx="1">
                  <c:v>Hampshire Orthopaedic Elective Surgical Hub (-)</c:v>
                </c:pt>
                <c:pt idx="2">
                  <c:v>Basingstoke And North Hampshire Hospital (229)</c:v>
                </c:pt>
                <c:pt idx="3">
                  <c:v>Royal Hampshire County Hospital (172)</c:v>
                </c:pt>
                <c:pt idx="4">
                  <c:v>Andover War Memorial Hospital (-)</c:v>
                </c:pt>
                <c:pt idx="5">
                  <c:v>Winchester NHS Treatment Centre (30)</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(466)</c:v>
                </c:pt>
                <c:pt idx="1">
                  <c:v>Hampshire Orthopaedic Elective Surgical Hub (-)</c:v>
                </c:pt>
                <c:pt idx="2">
                  <c:v>Basingstoke And North Hampshire Hospital (229)</c:v>
                </c:pt>
                <c:pt idx="3">
                  <c:v>Royal Hampshire County Hospital (172)</c:v>
                </c:pt>
                <c:pt idx="4">
                  <c:v>Andover War Memorial Hospital (-)</c:v>
                </c:pt>
                <c:pt idx="5">
                  <c:v>Winchester NHS Treatment Centre (30)</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(466)</c:v>
                </c:pt>
                <c:pt idx="1">
                  <c:v>Hampshire Orthopaedic Elective Surgical Hub (-)</c:v>
                </c:pt>
                <c:pt idx="2">
                  <c:v>Basingstoke And North Hampshire Hospital (229)</c:v>
                </c:pt>
                <c:pt idx="3">
                  <c:v>Royal Hampshire County Hospital (172)</c:v>
                </c:pt>
                <c:pt idx="4">
                  <c:v>Andover War Memorial Hospital (-)</c:v>
                </c:pt>
                <c:pt idx="5">
                  <c:v>Winchester NHS Treatment Centre (30)</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(466)</c:v>
                </c:pt>
                <c:pt idx="1">
                  <c:v>Hampshire Orthopaedic Elective Surgical Hub (-)</c:v>
                </c:pt>
                <c:pt idx="2">
                  <c:v>Basingstoke And North Hampshire Hospital (229)</c:v>
                </c:pt>
                <c:pt idx="3">
                  <c:v>Royal Hampshire County Hospital (172)</c:v>
                </c:pt>
                <c:pt idx="4">
                  <c:v>Andover War Memorial Hospital (-)</c:v>
                </c:pt>
                <c:pt idx="5">
                  <c:v>Winchester NHS Treatment Centre (30)</c:v>
                </c:pt>
                <c:pt idx="6">
                  <c:v>North Hampshire Hospitals NHS Trust Treatment Centre (-)</c:v>
                </c:pt>
              </c:strCache>
            </c:strRef>
          </c:cat>
          <c:val>
            <c:numRef>
              <c:f>Sheet1!$G$2:$G$8</c:f>
              <c:numCache>
                <c:formatCode>0.0;;</c:formatCode>
                <c:ptCount val="7"/>
                <c:pt idx="0">
                  <c:v>7.894243656125699</c:v>
                </c:pt>
                <c:pt idx="1">
                  <c:v>0</c:v>
                </c:pt>
                <c:pt idx="2">
                  <c:v>8.0818554915771728</c:v>
                </c:pt>
                <c:pt idx="3">
                  <c:v>8.2147587609234431</c:v>
                </c:pt>
                <c:pt idx="4">
                  <c:v>0</c:v>
                </c:pt>
                <c:pt idx="5">
                  <c:v>7.139210977701544</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(466)</c:v>
                </c:pt>
                <c:pt idx="1">
                  <c:v>Hampshire Orthopaedic Elective Surgical Hub (-)</c:v>
                </c:pt>
                <c:pt idx="2">
                  <c:v>Basingstoke And North Hampshire Hospital (229)</c:v>
                </c:pt>
                <c:pt idx="3">
                  <c:v>Royal Hampshire County Hospital (172)</c:v>
                </c:pt>
                <c:pt idx="4">
                  <c:v>Andover War Memorial Hospital (-)</c:v>
                </c:pt>
                <c:pt idx="5">
                  <c:v>Winchester NHS Treatment Centre (30)</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(466)</c:v>
                </c:pt>
                <c:pt idx="1">
                  <c:v>Hampshire Orthopaedic Elective Surgical Hub (-)</c:v>
                </c:pt>
                <c:pt idx="2">
                  <c:v>Basingstoke And North Hampshire Hospital (229)</c:v>
                </c:pt>
                <c:pt idx="3">
                  <c:v>Royal Hampshire County Hospital (172)</c:v>
                </c:pt>
                <c:pt idx="4">
                  <c:v>Andover War Memorial Hospital (-)</c:v>
                </c:pt>
                <c:pt idx="5">
                  <c:v>Winchester NHS Treatment Centre (30)</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(466)</c:v>
                </c:pt>
                <c:pt idx="1">
                  <c:v>Hampshire Orthopaedic Elective Surgical Hub (-)</c:v>
                </c:pt>
                <c:pt idx="2">
                  <c:v>Basingstoke And North Hampshire Hospital (229)</c:v>
                </c:pt>
                <c:pt idx="3">
                  <c:v>Royal Hampshire County Hospital (172)</c:v>
                </c:pt>
                <c:pt idx="4">
                  <c:v>Andover War Memorial Hospital (-)</c:v>
                </c:pt>
                <c:pt idx="5">
                  <c:v>Winchester NHS Treatment Centre (30)</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2.105756343874301</c:v>
                </c:pt>
                <c:pt idx="1">
                  <c:v>0</c:v>
                </c:pt>
                <c:pt idx="2">
                  <c:v>1.9181445084228272</c:v>
                </c:pt>
                <c:pt idx="3">
                  <c:v>1.7852412390765569</c:v>
                </c:pt>
                <c:pt idx="4">
                  <c:v>0</c:v>
                </c:pt>
                <c:pt idx="5">
                  <c:v>2.860789022298456</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(350)</c:v>
                </c:pt>
                <c:pt idx="1">
                  <c:v>Hampshire Orthopaedic Elective Surgical Hub (-)</c:v>
                </c:pt>
                <c:pt idx="2">
                  <c:v>Basingstoke And North Hampshire Hospital (173)</c:v>
                </c:pt>
                <c:pt idx="3">
                  <c:v>Royal Hampshire County Hospital (126)</c:v>
                </c:pt>
                <c:pt idx="4">
                  <c:v>Andover War Memorial Hospital (-)</c:v>
                </c:pt>
                <c:pt idx="5">
                  <c:v>Winchester NHS Treatment Centre (-)</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(350)</c:v>
                </c:pt>
                <c:pt idx="1">
                  <c:v>Hampshire Orthopaedic Elective Surgical Hub (-)</c:v>
                </c:pt>
                <c:pt idx="2">
                  <c:v>Basingstoke And North Hampshire Hospital (173)</c:v>
                </c:pt>
                <c:pt idx="3">
                  <c:v>Royal Hampshire County Hospital (126)</c:v>
                </c:pt>
                <c:pt idx="4">
                  <c:v>Andover War Memorial Hospital (-)</c:v>
                </c:pt>
                <c:pt idx="5">
                  <c:v>Winchester NHS Treatment Centre (-)</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(350)</c:v>
                </c:pt>
                <c:pt idx="1">
                  <c:v>Hampshire Orthopaedic Elective Surgical Hub (-)</c:v>
                </c:pt>
                <c:pt idx="2">
                  <c:v>Basingstoke And North Hampshire Hospital (173)</c:v>
                </c:pt>
                <c:pt idx="3">
                  <c:v>Royal Hampshire County Hospital (126)</c:v>
                </c:pt>
                <c:pt idx="4">
                  <c:v>Andover War Memorial Hospital (-)</c:v>
                </c:pt>
                <c:pt idx="5">
                  <c:v>Winchester NHS Treatment Centre (-)</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(350)</c:v>
                </c:pt>
                <c:pt idx="1">
                  <c:v>Hampshire Orthopaedic Elective Surgical Hub (-)</c:v>
                </c:pt>
                <c:pt idx="2">
                  <c:v>Basingstoke And North Hampshire Hospital (173)</c:v>
                </c:pt>
                <c:pt idx="3">
                  <c:v>Royal Hampshire County Hospital (126)</c:v>
                </c:pt>
                <c:pt idx="4">
                  <c:v>Andover War Memorial Hospital (-)</c:v>
                </c:pt>
                <c:pt idx="5">
                  <c:v>Winchester NHS Treatment Centre (-)</c:v>
                </c:pt>
                <c:pt idx="6">
                  <c:v>North Hampshire Hospitals NHS Trust Treatment Centre (-)</c:v>
                </c:pt>
              </c:strCache>
            </c:strRef>
          </c:cat>
          <c:val>
            <c:numRef>
              <c:f>Sheet1!$G$2:$G$8</c:f>
              <c:numCache>
                <c:formatCode>0.0;;</c:formatCode>
                <c:ptCount val="7"/>
                <c:pt idx="0">
                  <c:v>9.0317515560466255</c:v>
                </c:pt>
                <c:pt idx="1">
                  <c:v>0</c:v>
                </c:pt>
                <c:pt idx="2">
                  <c:v>9.1545830088949671</c:v>
                </c:pt>
                <c:pt idx="3">
                  <c:v>8.9585467579146467</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(350)</c:v>
                </c:pt>
                <c:pt idx="1">
                  <c:v>Hampshire Orthopaedic Elective Surgical Hub (-)</c:v>
                </c:pt>
                <c:pt idx="2">
                  <c:v>Basingstoke And North Hampshire Hospital (173)</c:v>
                </c:pt>
                <c:pt idx="3">
                  <c:v>Royal Hampshire County Hospital (126)</c:v>
                </c:pt>
                <c:pt idx="4">
                  <c:v>Andover War Memorial Hospital (-)</c:v>
                </c:pt>
                <c:pt idx="5">
                  <c:v>Winchester NHS Treatment Centre (-)</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(350)</c:v>
                </c:pt>
                <c:pt idx="1">
                  <c:v>Hampshire Orthopaedic Elective Surgical Hub (-)</c:v>
                </c:pt>
                <c:pt idx="2">
                  <c:v>Basingstoke And North Hampshire Hospital (173)</c:v>
                </c:pt>
                <c:pt idx="3">
                  <c:v>Royal Hampshire County Hospital (126)</c:v>
                </c:pt>
                <c:pt idx="4">
                  <c:v>Andover War Memorial Hospital (-)</c:v>
                </c:pt>
                <c:pt idx="5">
                  <c:v>Winchester NHS Treatment Centre (-)</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(350)</c:v>
                </c:pt>
                <c:pt idx="1">
                  <c:v>Hampshire Orthopaedic Elective Surgical Hub (-)</c:v>
                </c:pt>
                <c:pt idx="2">
                  <c:v>Basingstoke And North Hampshire Hospital (173)</c:v>
                </c:pt>
                <c:pt idx="3">
                  <c:v>Royal Hampshire County Hospital (126)</c:v>
                </c:pt>
                <c:pt idx="4">
                  <c:v>Andover War Memorial Hospital (-)</c:v>
                </c:pt>
                <c:pt idx="5">
                  <c:v>Winchester NHS Treatment Centre (-)</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0.9682484439533745</c:v>
                </c:pt>
                <c:pt idx="1">
                  <c:v>0</c:v>
                </c:pt>
                <c:pt idx="2">
                  <c:v>0.84541699110503288</c:v>
                </c:pt>
                <c:pt idx="3">
                  <c:v>1.0414532420853533</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(309)</c:v>
                </c:pt>
                <c:pt idx="1">
                  <c:v>Hampshire Orthopaedic Elective Surgical Hub (-)</c:v>
                </c:pt>
                <c:pt idx="2">
                  <c:v>Basingstoke And North Hampshire Hospital (162)</c:v>
                </c:pt>
                <c:pt idx="3">
                  <c:v>Royal Hampshire County Hospital (111)</c:v>
                </c:pt>
                <c:pt idx="4">
                  <c:v>Andover War Memorial Hospital (-)</c:v>
                </c:pt>
                <c:pt idx="5">
                  <c:v>Winchester NHS Treatment Centre (-)</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(309)</c:v>
                </c:pt>
                <c:pt idx="1">
                  <c:v>Hampshire Orthopaedic Elective Surgical Hub (-)</c:v>
                </c:pt>
                <c:pt idx="2">
                  <c:v>Basingstoke And North Hampshire Hospital (162)</c:v>
                </c:pt>
                <c:pt idx="3">
                  <c:v>Royal Hampshire County Hospital (111)</c:v>
                </c:pt>
                <c:pt idx="4">
                  <c:v>Andover War Memorial Hospital (-)</c:v>
                </c:pt>
                <c:pt idx="5">
                  <c:v>Winchester NHS Treatment Centre (-)</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(309)</c:v>
                </c:pt>
                <c:pt idx="1">
                  <c:v>Hampshire Orthopaedic Elective Surgical Hub (-)</c:v>
                </c:pt>
                <c:pt idx="2">
                  <c:v>Basingstoke And North Hampshire Hospital (162)</c:v>
                </c:pt>
                <c:pt idx="3">
                  <c:v>Royal Hampshire County Hospital (111)</c:v>
                </c:pt>
                <c:pt idx="4">
                  <c:v>Andover War Memorial Hospital (-)</c:v>
                </c:pt>
                <c:pt idx="5">
                  <c:v>Winchester NHS Treatment Centre (-)</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(309)</c:v>
                </c:pt>
                <c:pt idx="1">
                  <c:v>Hampshire Orthopaedic Elective Surgical Hub (-)</c:v>
                </c:pt>
                <c:pt idx="2">
                  <c:v>Basingstoke And North Hampshire Hospital (162)</c:v>
                </c:pt>
                <c:pt idx="3">
                  <c:v>Royal Hampshire County Hospital (111)</c:v>
                </c:pt>
                <c:pt idx="4">
                  <c:v>Andover War Memorial Hospital (-)</c:v>
                </c:pt>
                <c:pt idx="5">
                  <c:v>Winchester NHS Treatment Centre (-)</c:v>
                </c:pt>
                <c:pt idx="6">
                  <c:v>North Hampshire Hospitals NHS Trust Treatment Centre (-)</c:v>
                </c:pt>
              </c:strCache>
            </c:strRef>
          </c:cat>
          <c:val>
            <c:numRef>
              <c:f>Sheet1!$G$2:$G$8</c:f>
              <c:numCache>
                <c:formatCode>0.0;;</c:formatCode>
                <c:ptCount val="7"/>
                <c:pt idx="0">
                  <c:v>6.3825163807965417</c:v>
                </c:pt>
                <c:pt idx="1">
                  <c:v>0</c:v>
                </c:pt>
                <c:pt idx="2">
                  <c:v>6.2696084686859086</c:v>
                </c:pt>
                <c:pt idx="3">
                  <c:v>6.0139893454079214</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(309)</c:v>
                </c:pt>
                <c:pt idx="1">
                  <c:v>Hampshire Orthopaedic Elective Surgical Hub (-)</c:v>
                </c:pt>
                <c:pt idx="2">
                  <c:v>Basingstoke And North Hampshire Hospital (162)</c:v>
                </c:pt>
                <c:pt idx="3">
                  <c:v>Royal Hampshire County Hospital (111)</c:v>
                </c:pt>
                <c:pt idx="4">
                  <c:v>Andover War Memorial Hospital (-)</c:v>
                </c:pt>
                <c:pt idx="5">
                  <c:v>Winchester NHS Treatment Centre (-)</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(309)</c:v>
                </c:pt>
                <c:pt idx="1">
                  <c:v>Hampshire Orthopaedic Elective Surgical Hub (-)</c:v>
                </c:pt>
                <c:pt idx="2">
                  <c:v>Basingstoke And North Hampshire Hospital (162)</c:v>
                </c:pt>
                <c:pt idx="3">
                  <c:v>Royal Hampshire County Hospital (111)</c:v>
                </c:pt>
                <c:pt idx="4">
                  <c:v>Andover War Memorial Hospital (-)</c:v>
                </c:pt>
                <c:pt idx="5">
                  <c:v>Winchester NHS Treatment Centre (-)</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(309)</c:v>
                </c:pt>
                <c:pt idx="1">
                  <c:v>Hampshire Orthopaedic Elective Surgical Hub (-)</c:v>
                </c:pt>
                <c:pt idx="2">
                  <c:v>Basingstoke And North Hampshire Hospital (162)</c:v>
                </c:pt>
                <c:pt idx="3">
                  <c:v>Royal Hampshire County Hospital (111)</c:v>
                </c:pt>
                <c:pt idx="4">
                  <c:v>Andover War Memorial Hospital (-)</c:v>
                </c:pt>
                <c:pt idx="5">
                  <c:v>Winchester NHS Treatment Centre (-)</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3.6174836192034583</c:v>
                </c:pt>
                <c:pt idx="1">
                  <c:v>0</c:v>
                </c:pt>
                <c:pt idx="2">
                  <c:v>3.7303915313140914</c:v>
                </c:pt>
                <c:pt idx="3">
                  <c:v>3.9860106545920786</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(377)</c:v>
                </c:pt>
                <c:pt idx="1">
                  <c:v>Hampshire Orthopaedic Elective Surgical Hub (-)</c:v>
                </c:pt>
                <c:pt idx="2">
                  <c:v>Basingstoke And North Hampshire Hospital (191)</c:v>
                </c:pt>
                <c:pt idx="3">
                  <c:v>Royal Hampshire County Hospital (134)</c:v>
                </c:pt>
                <c:pt idx="4">
                  <c:v>Andover War Memorial Hospital (-)</c:v>
                </c:pt>
                <c:pt idx="5">
                  <c:v>Winchester NHS Treatment Centre (-)</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(377)</c:v>
                </c:pt>
                <c:pt idx="1">
                  <c:v>Hampshire Orthopaedic Elective Surgical Hub (-)</c:v>
                </c:pt>
                <c:pt idx="2">
                  <c:v>Basingstoke And North Hampshire Hospital (191)</c:v>
                </c:pt>
                <c:pt idx="3">
                  <c:v>Royal Hampshire County Hospital (134)</c:v>
                </c:pt>
                <c:pt idx="4">
                  <c:v>Andover War Memorial Hospital (-)</c:v>
                </c:pt>
                <c:pt idx="5">
                  <c:v>Winchester NHS Treatment Centre (-)</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(377)</c:v>
                </c:pt>
                <c:pt idx="1">
                  <c:v>Hampshire Orthopaedic Elective Surgical Hub (-)</c:v>
                </c:pt>
                <c:pt idx="2">
                  <c:v>Basingstoke And North Hampshire Hospital (191)</c:v>
                </c:pt>
                <c:pt idx="3">
                  <c:v>Royal Hampshire County Hospital (134)</c:v>
                </c:pt>
                <c:pt idx="4">
                  <c:v>Andover War Memorial Hospital (-)</c:v>
                </c:pt>
                <c:pt idx="5">
                  <c:v>Winchester NHS Treatment Centre (-)</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(377)</c:v>
                </c:pt>
                <c:pt idx="1">
                  <c:v>Hampshire Orthopaedic Elective Surgical Hub (-)</c:v>
                </c:pt>
                <c:pt idx="2">
                  <c:v>Basingstoke And North Hampshire Hospital (191)</c:v>
                </c:pt>
                <c:pt idx="3">
                  <c:v>Royal Hampshire County Hospital (134)</c:v>
                </c:pt>
                <c:pt idx="4">
                  <c:v>Andover War Memorial Hospital (-)</c:v>
                </c:pt>
                <c:pt idx="5">
                  <c:v>Winchester NHS Treatment Centre (-)</c:v>
                </c:pt>
                <c:pt idx="6">
                  <c:v>North Hampshire Hospitals NHS Trust Treatment Centre (-)</c:v>
                </c:pt>
              </c:strCache>
            </c:strRef>
          </c:cat>
          <c:val>
            <c:numRef>
              <c:f>Sheet1!$G$2:$G$8</c:f>
              <c:numCache>
                <c:formatCode>0.0;;</c:formatCode>
                <c:ptCount val="7"/>
                <c:pt idx="0">
                  <c:v>4.8841916777070784</c:v>
                </c:pt>
                <c:pt idx="1">
                  <c:v>0</c:v>
                </c:pt>
                <c:pt idx="2">
                  <c:v>4.9175314771473202</c:v>
                </c:pt>
                <c:pt idx="3">
                  <c:v>5.0783396336333286</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(377)</c:v>
                </c:pt>
                <c:pt idx="1">
                  <c:v>Hampshire Orthopaedic Elective Surgical Hub (-)</c:v>
                </c:pt>
                <c:pt idx="2">
                  <c:v>Basingstoke And North Hampshire Hospital (191)</c:v>
                </c:pt>
                <c:pt idx="3">
                  <c:v>Royal Hampshire County Hospital (134)</c:v>
                </c:pt>
                <c:pt idx="4">
                  <c:v>Andover War Memorial Hospital (-)</c:v>
                </c:pt>
                <c:pt idx="5">
                  <c:v>Winchester NHS Treatment Centre (-)</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(377)</c:v>
                </c:pt>
                <c:pt idx="1">
                  <c:v>Hampshire Orthopaedic Elective Surgical Hub (-)</c:v>
                </c:pt>
                <c:pt idx="2">
                  <c:v>Basingstoke And North Hampshire Hospital (191)</c:v>
                </c:pt>
                <c:pt idx="3">
                  <c:v>Royal Hampshire County Hospital (134)</c:v>
                </c:pt>
                <c:pt idx="4">
                  <c:v>Andover War Memorial Hospital (-)</c:v>
                </c:pt>
                <c:pt idx="5">
                  <c:v>Winchester NHS Treatment Centre (-)</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(377)</c:v>
                </c:pt>
                <c:pt idx="1">
                  <c:v>Hampshire Orthopaedic Elective Surgical Hub (-)</c:v>
                </c:pt>
                <c:pt idx="2">
                  <c:v>Basingstoke And North Hampshire Hospital (191)</c:v>
                </c:pt>
                <c:pt idx="3">
                  <c:v>Royal Hampshire County Hospital (134)</c:v>
                </c:pt>
                <c:pt idx="4">
                  <c:v>Andover War Memorial Hospital (-)</c:v>
                </c:pt>
                <c:pt idx="5">
                  <c:v>Winchester NHS Treatment Centre (-)</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5.1158083222929216</c:v>
                </c:pt>
                <c:pt idx="1">
                  <c:v>0</c:v>
                </c:pt>
                <c:pt idx="2">
                  <c:v>5.0824685228526798</c:v>
                </c:pt>
                <c:pt idx="3">
                  <c:v>4.9216603663666714</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(441)</c:v>
                </c:pt>
                <c:pt idx="1">
                  <c:v>Hampshire Orthopaedic Elective Surgical Hub (-)</c:v>
                </c:pt>
                <c:pt idx="2">
                  <c:v>Basingstoke And North Hampshire Hospital (220)</c:v>
                </c:pt>
                <c:pt idx="3">
                  <c:v>Royal Hampshire County Hospital (160)</c:v>
                </c:pt>
                <c:pt idx="4">
                  <c:v>Andover War Memorial Hospital (-)</c:v>
                </c:pt>
                <c:pt idx="5">
                  <c:v>Winchester NHS Treatment Centre (-)</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(441)</c:v>
                </c:pt>
                <c:pt idx="1">
                  <c:v>Hampshire Orthopaedic Elective Surgical Hub (-)</c:v>
                </c:pt>
                <c:pt idx="2">
                  <c:v>Basingstoke And North Hampshire Hospital (220)</c:v>
                </c:pt>
                <c:pt idx="3">
                  <c:v>Royal Hampshire County Hospital (160)</c:v>
                </c:pt>
                <c:pt idx="4">
                  <c:v>Andover War Memorial Hospital (-)</c:v>
                </c:pt>
                <c:pt idx="5">
                  <c:v>Winchester NHS Treatment Centre (-)</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(441)</c:v>
                </c:pt>
                <c:pt idx="1">
                  <c:v>Hampshire Orthopaedic Elective Surgical Hub (-)</c:v>
                </c:pt>
                <c:pt idx="2">
                  <c:v>Basingstoke And North Hampshire Hospital (220)</c:v>
                </c:pt>
                <c:pt idx="3">
                  <c:v>Royal Hampshire County Hospital (160)</c:v>
                </c:pt>
                <c:pt idx="4">
                  <c:v>Andover War Memorial Hospital (-)</c:v>
                </c:pt>
                <c:pt idx="5">
                  <c:v>Winchester NHS Treatment Centre (-)</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(441)</c:v>
                </c:pt>
                <c:pt idx="1">
                  <c:v>Hampshire Orthopaedic Elective Surgical Hub (-)</c:v>
                </c:pt>
                <c:pt idx="2">
                  <c:v>Basingstoke And North Hampshire Hospital (220)</c:v>
                </c:pt>
                <c:pt idx="3">
                  <c:v>Royal Hampshire County Hospital (160)</c:v>
                </c:pt>
                <c:pt idx="4">
                  <c:v>Andover War Memorial Hospital (-)</c:v>
                </c:pt>
                <c:pt idx="5">
                  <c:v>Winchester NHS Treatment Centre (-)</c:v>
                </c:pt>
                <c:pt idx="6">
                  <c:v>North Hampshire Hospitals NHS Trust Treatment Centre (-)</c:v>
                </c:pt>
              </c:strCache>
            </c:strRef>
          </c:cat>
          <c:val>
            <c:numRef>
              <c:f>Sheet1!$G$2:$G$8</c:f>
              <c:numCache>
                <c:formatCode>0.0;;</c:formatCode>
                <c:ptCount val="7"/>
                <c:pt idx="0">
                  <c:v>6.8337306111817249</c:v>
                </c:pt>
                <c:pt idx="1">
                  <c:v>0</c:v>
                </c:pt>
                <c:pt idx="2">
                  <c:v>7.0465760967817417</c:v>
                </c:pt>
                <c:pt idx="3">
                  <c:v>6.506648858630955</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(441)</c:v>
                </c:pt>
                <c:pt idx="1">
                  <c:v>Hampshire Orthopaedic Elective Surgical Hub (-)</c:v>
                </c:pt>
                <c:pt idx="2">
                  <c:v>Basingstoke And North Hampshire Hospital (220)</c:v>
                </c:pt>
                <c:pt idx="3">
                  <c:v>Royal Hampshire County Hospital (160)</c:v>
                </c:pt>
                <c:pt idx="4">
                  <c:v>Andover War Memorial Hospital (-)</c:v>
                </c:pt>
                <c:pt idx="5">
                  <c:v>Winchester NHS Treatment Centre (-)</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(441)</c:v>
                </c:pt>
                <c:pt idx="1">
                  <c:v>Hampshire Orthopaedic Elective Surgical Hub (-)</c:v>
                </c:pt>
                <c:pt idx="2">
                  <c:v>Basingstoke And North Hampshire Hospital (220)</c:v>
                </c:pt>
                <c:pt idx="3">
                  <c:v>Royal Hampshire County Hospital (160)</c:v>
                </c:pt>
                <c:pt idx="4">
                  <c:v>Andover War Memorial Hospital (-)</c:v>
                </c:pt>
                <c:pt idx="5">
                  <c:v>Winchester NHS Treatment Centre (-)</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(441)</c:v>
                </c:pt>
                <c:pt idx="1">
                  <c:v>Hampshire Orthopaedic Elective Surgical Hub (-)</c:v>
                </c:pt>
                <c:pt idx="2">
                  <c:v>Basingstoke And North Hampshire Hospital (220)</c:v>
                </c:pt>
                <c:pt idx="3">
                  <c:v>Royal Hampshire County Hospital (160)</c:v>
                </c:pt>
                <c:pt idx="4">
                  <c:v>Andover War Memorial Hospital (-)</c:v>
                </c:pt>
                <c:pt idx="5">
                  <c:v>Winchester NHS Treatment Centre (-)</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3.1662693888182751</c:v>
                </c:pt>
                <c:pt idx="1">
                  <c:v>0</c:v>
                </c:pt>
                <c:pt idx="2">
                  <c:v>2.9534239032182583</c:v>
                </c:pt>
                <c:pt idx="3">
                  <c:v>3.493351141369045</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(455)</c:v>
                </c:pt>
                <c:pt idx="1">
                  <c:v>Hampshire Orthopaedic Elective Surgical Hub (-)</c:v>
                </c:pt>
                <c:pt idx="2">
                  <c:v>Basingstoke And North Hampshire Hospital (226)</c:v>
                </c:pt>
                <c:pt idx="3">
                  <c:v>Royal Hampshire County Hospital (164)</c:v>
                </c:pt>
                <c:pt idx="4">
                  <c:v>Andover War Memorial Hospital (-)</c:v>
                </c:pt>
                <c:pt idx="5">
                  <c:v>Winchester NHS Treatment Centre (-)</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(455)</c:v>
                </c:pt>
                <c:pt idx="1">
                  <c:v>Hampshire Orthopaedic Elective Surgical Hub (-)</c:v>
                </c:pt>
                <c:pt idx="2">
                  <c:v>Basingstoke And North Hampshire Hospital (226)</c:v>
                </c:pt>
                <c:pt idx="3">
                  <c:v>Royal Hampshire County Hospital (164)</c:v>
                </c:pt>
                <c:pt idx="4">
                  <c:v>Andover War Memorial Hospital (-)</c:v>
                </c:pt>
                <c:pt idx="5">
                  <c:v>Winchester NHS Treatment Centre (-)</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(455)</c:v>
                </c:pt>
                <c:pt idx="1">
                  <c:v>Hampshire Orthopaedic Elective Surgical Hub (-)</c:v>
                </c:pt>
                <c:pt idx="2">
                  <c:v>Basingstoke And North Hampshire Hospital (226)</c:v>
                </c:pt>
                <c:pt idx="3">
                  <c:v>Royal Hampshire County Hospital (164)</c:v>
                </c:pt>
                <c:pt idx="4">
                  <c:v>Andover War Memorial Hospital (-)</c:v>
                </c:pt>
                <c:pt idx="5">
                  <c:v>Winchester NHS Treatment Centre (-)</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(455)</c:v>
                </c:pt>
                <c:pt idx="1">
                  <c:v>Hampshire Orthopaedic Elective Surgical Hub (-)</c:v>
                </c:pt>
                <c:pt idx="2">
                  <c:v>Basingstoke And North Hampshire Hospital (226)</c:v>
                </c:pt>
                <c:pt idx="3">
                  <c:v>Royal Hampshire County Hospital (164)</c:v>
                </c:pt>
                <c:pt idx="4">
                  <c:v>Andover War Memorial Hospital (-)</c:v>
                </c:pt>
                <c:pt idx="5">
                  <c:v>Winchester NHS Treatment Centre (-)</c:v>
                </c:pt>
                <c:pt idx="6">
                  <c:v>North Hampshire Hospitals NHS Trust Treatment Centre (-)</c:v>
                </c:pt>
              </c:strCache>
            </c:strRef>
          </c:cat>
          <c:val>
            <c:numRef>
              <c:f>Sheet1!$G$2:$G$8</c:f>
              <c:numCache>
                <c:formatCode>0.0;;</c:formatCode>
                <c:ptCount val="7"/>
                <c:pt idx="0">
                  <c:v>7.8776045314697427</c:v>
                </c:pt>
                <c:pt idx="1">
                  <c:v>0</c:v>
                </c:pt>
                <c:pt idx="2">
                  <c:v>7.8169013806623564</c:v>
                </c:pt>
                <c:pt idx="3">
                  <c:v>7.5652351394813069</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(455)</c:v>
                </c:pt>
                <c:pt idx="1">
                  <c:v>Hampshire Orthopaedic Elective Surgical Hub (-)</c:v>
                </c:pt>
                <c:pt idx="2">
                  <c:v>Basingstoke And North Hampshire Hospital (226)</c:v>
                </c:pt>
                <c:pt idx="3">
                  <c:v>Royal Hampshire County Hospital (164)</c:v>
                </c:pt>
                <c:pt idx="4">
                  <c:v>Andover War Memorial Hospital (-)</c:v>
                </c:pt>
                <c:pt idx="5">
                  <c:v>Winchester NHS Treatment Centre (-)</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(455)</c:v>
                </c:pt>
                <c:pt idx="1">
                  <c:v>Hampshire Orthopaedic Elective Surgical Hub (-)</c:v>
                </c:pt>
                <c:pt idx="2">
                  <c:v>Basingstoke And North Hampshire Hospital (226)</c:v>
                </c:pt>
                <c:pt idx="3">
                  <c:v>Royal Hampshire County Hospital (164)</c:v>
                </c:pt>
                <c:pt idx="4">
                  <c:v>Andover War Memorial Hospital (-)</c:v>
                </c:pt>
                <c:pt idx="5">
                  <c:v>Winchester NHS Treatment Centre (-)</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(455)</c:v>
                </c:pt>
                <c:pt idx="1">
                  <c:v>Hampshire Orthopaedic Elective Surgical Hub (-)</c:v>
                </c:pt>
                <c:pt idx="2">
                  <c:v>Basingstoke And North Hampshire Hospital (226)</c:v>
                </c:pt>
                <c:pt idx="3">
                  <c:v>Royal Hampshire County Hospital (164)</c:v>
                </c:pt>
                <c:pt idx="4">
                  <c:v>Andover War Memorial Hospital (-)</c:v>
                </c:pt>
                <c:pt idx="5">
                  <c:v>Winchester NHS Treatment Centre (-)</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2.1223954685302573</c:v>
                </c:pt>
                <c:pt idx="1">
                  <c:v>0</c:v>
                </c:pt>
                <c:pt idx="2">
                  <c:v>2.1830986193376436</c:v>
                </c:pt>
                <c:pt idx="3">
                  <c:v>2.4347648605186931</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(224)</c:v>
                </c:pt>
                <c:pt idx="1">
                  <c:v>Hampshire Orthopaedic Elective Surgical Hub (-)</c:v>
                </c:pt>
                <c:pt idx="2">
                  <c:v>Basingstoke And North Hampshire Hospital (114)</c:v>
                </c:pt>
                <c:pt idx="3">
                  <c:v>Royal Hampshire County Hospital (89)</c:v>
                </c:pt>
                <c:pt idx="4">
                  <c:v>Andover War Memorial Hospital (-)</c:v>
                </c:pt>
                <c:pt idx="5">
                  <c:v>Winchester NHS Treatment Centre (-)</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(224)</c:v>
                </c:pt>
                <c:pt idx="1">
                  <c:v>Hampshire Orthopaedic Elective Surgical Hub (-)</c:v>
                </c:pt>
                <c:pt idx="2">
                  <c:v>Basingstoke And North Hampshire Hospital (114)</c:v>
                </c:pt>
                <c:pt idx="3">
                  <c:v>Royal Hampshire County Hospital (89)</c:v>
                </c:pt>
                <c:pt idx="4">
                  <c:v>Andover War Memorial Hospital (-)</c:v>
                </c:pt>
                <c:pt idx="5">
                  <c:v>Winchester NHS Treatment Centre (-)</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(224)</c:v>
                </c:pt>
                <c:pt idx="1">
                  <c:v>Hampshire Orthopaedic Elective Surgical Hub (-)</c:v>
                </c:pt>
                <c:pt idx="2">
                  <c:v>Basingstoke And North Hampshire Hospital (114)</c:v>
                </c:pt>
                <c:pt idx="3">
                  <c:v>Royal Hampshire County Hospital (89)</c:v>
                </c:pt>
                <c:pt idx="4">
                  <c:v>Andover War Memorial Hospital (-)</c:v>
                </c:pt>
                <c:pt idx="5">
                  <c:v>Winchester NHS Treatment Centre (-)</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(224)</c:v>
                </c:pt>
                <c:pt idx="1">
                  <c:v>Hampshire Orthopaedic Elective Surgical Hub (-)</c:v>
                </c:pt>
                <c:pt idx="2">
                  <c:v>Basingstoke And North Hampshire Hospital (114)</c:v>
                </c:pt>
                <c:pt idx="3">
                  <c:v>Royal Hampshire County Hospital (89)</c:v>
                </c:pt>
                <c:pt idx="4">
                  <c:v>Andover War Memorial Hospital (-)</c:v>
                </c:pt>
                <c:pt idx="5">
                  <c:v>Winchester NHS Treatment Centre (-)</c:v>
                </c:pt>
                <c:pt idx="6">
                  <c:v>North Hampshire Hospitals NHS Trust Treatment Centre (-)</c:v>
                </c:pt>
              </c:strCache>
            </c:strRef>
          </c:cat>
          <c:val>
            <c:numRef>
              <c:f>Sheet1!$G$2:$G$8</c:f>
              <c:numCache>
                <c:formatCode>0.0;;</c:formatCode>
                <c:ptCount val="7"/>
                <c:pt idx="0">
                  <c:v>7.6541793162838276</c:v>
                </c:pt>
                <c:pt idx="1">
                  <c:v>0</c:v>
                </c:pt>
                <c:pt idx="2">
                  <c:v>8.0991469758152892</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(224)</c:v>
                </c:pt>
                <c:pt idx="1">
                  <c:v>Hampshire Orthopaedic Elective Surgical Hub (-)</c:v>
                </c:pt>
                <c:pt idx="2">
                  <c:v>Basingstoke And North Hampshire Hospital (114)</c:v>
                </c:pt>
                <c:pt idx="3">
                  <c:v>Royal Hampshire County Hospital (89)</c:v>
                </c:pt>
                <c:pt idx="4">
                  <c:v>Andover War Memorial Hospital (-)</c:v>
                </c:pt>
                <c:pt idx="5">
                  <c:v>Winchester NHS Treatment Centre (-)</c:v>
                </c:pt>
                <c:pt idx="6">
                  <c:v>North Hampshire Hospitals NHS Trust Treatment Centre (-)</c:v>
                </c:pt>
              </c:strCache>
            </c:strRef>
          </c:cat>
          <c:val>
            <c:numRef>
              <c:f>Sheet1!$H$2:$H$8</c:f>
              <c:numCache>
                <c:formatCode>0.0;;</c:formatCode>
                <c:ptCount val="7"/>
                <c:pt idx="0">
                  <c:v>0</c:v>
                </c:pt>
                <c:pt idx="1">
                  <c:v>0</c:v>
                </c:pt>
                <c:pt idx="2">
                  <c:v>0</c:v>
                </c:pt>
                <c:pt idx="3">
                  <c:v>8.6636533571929135</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(224)</c:v>
                </c:pt>
                <c:pt idx="1">
                  <c:v>Hampshire Orthopaedic Elective Surgical Hub (-)</c:v>
                </c:pt>
                <c:pt idx="2">
                  <c:v>Basingstoke And North Hampshire Hospital (114)</c:v>
                </c:pt>
                <c:pt idx="3">
                  <c:v>Royal Hampshire County Hospital (89)</c:v>
                </c:pt>
                <c:pt idx="4">
                  <c:v>Andover War Memorial Hospital (-)</c:v>
                </c:pt>
                <c:pt idx="5">
                  <c:v>Winchester NHS Treatment Centre (-)</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(224)</c:v>
                </c:pt>
                <c:pt idx="1">
                  <c:v>Hampshire Orthopaedic Elective Surgical Hub (-)</c:v>
                </c:pt>
                <c:pt idx="2">
                  <c:v>Basingstoke And North Hampshire Hospital (114)</c:v>
                </c:pt>
                <c:pt idx="3">
                  <c:v>Royal Hampshire County Hospital (89)</c:v>
                </c:pt>
                <c:pt idx="4">
                  <c:v>Andover War Memorial Hospital (-)</c:v>
                </c:pt>
                <c:pt idx="5">
                  <c:v>Winchester NHS Treatment Centre (-)</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2.3458206837161724</c:v>
                </c:pt>
                <c:pt idx="1">
                  <c:v>0</c:v>
                </c:pt>
                <c:pt idx="2">
                  <c:v>1.9008530241847108</c:v>
                </c:pt>
                <c:pt idx="3">
                  <c:v>1.3363466428070865</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(274)</c:v>
                </c:pt>
                <c:pt idx="1">
                  <c:v>Hampshire Orthopaedic Elective Surgical Hub (-)</c:v>
                </c:pt>
                <c:pt idx="2">
                  <c:v>Basingstoke And North Hampshire Hospital (141)</c:v>
                </c:pt>
                <c:pt idx="3">
                  <c:v>Royal Hampshire County Hospital (101)</c:v>
                </c:pt>
                <c:pt idx="4">
                  <c:v>Andover War Memorial Hospital (-)</c:v>
                </c:pt>
                <c:pt idx="5">
                  <c:v>Winchester NHS Treatment Centre (-)</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(274)</c:v>
                </c:pt>
                <c:pt idx="1">
                  <c:v>Hampshire Orthopaedic Elective Surgical Hub (-)</c:v>
                </c:pt>
                <c:pt idx="2">
                  <c:v>Basingstoke And North Hampshire Hospital (141)</c:v>
                </c:pt>
                <c:pt idx="3">
                  <c:v>Royal Hampshire County Hospital (101)</c:v>
                </c:pt>
                <c:pt idx="4">
                  <c:v>Andover War Memorial Hospital (-)</c:v>
                </c:pt>
                <c:pt idx="5">
                  <c:v>Winchester NHS Treatment Centre (-)</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(274)</c:v>
                </c:pt>
                <c:pt idx="1">
                  <c:v>Hampshire Orthopaedic Elective Surgical Hub (-)</c:v>
                </c:pt>
                <c:pt idx="2">
                  <c:v>Basingstoke And North Hampshire Hospital (141)</c:v>
                </c:pt>
                <c:pt idx="3">
                  <c:v>Royal Hampshire County Hospital (101)</c:v>
                </c:pt>
                <c:pt idx="4">
                  <c:v>Andover War Memorial Hospital (-)</c:v>
                </c:pt>
                <c:pt idx="5">
                  <c:v>Winchester NHS Treatment Centre (-)</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(274)</c:v>
                </c:pt>
                <c:pt idx="1">
                  <c:v>Hampshire Orthopaedic Elective Surgical Hub (-)</c:v>
                </c:pt>
                <c:pt idx="2">
                  <c:v>Basingstoke And North Hampshire Hospital (141)</c:v>
                </c:pt>
                <c:pt idx="3">
                  <c:v>Royal Hampshire County Hospital (101)</c:v>
                </c:pt>
                <c:pt idx="4">
                  <c:v>Andover War Memorial Hospital (-)</c:v>
                </c:pt>
                <c:pt idx="5">
                  <c:v>Winchester NHS Treatment Centre (-)</c:v>
                </c:pt>
                <c:pt idx="6">
                  <c:v>North Hampshire Hospitals NHS Trust Treatment Centre (-)</c:v>
                </c:pt>
              </c:strCache>
            </c:strRef>
          </c:cat>
          <c:val>
            <c:numRef>
              <c:f>Sheet1!$G$2:$G$8</c:f>
              <c:numCache>
                <c:formatCode>0.0;;</c:formatCode>
                <c:ptCount val="7"/>
                <c:pt idx="0">
                  <c:v>6.3548687481600856</c:v>
                </c:pt>
                <c:pt idx="1">
                  <c:v>0</c:v>
                </c:pt>
                <c:pt idx="2">
                  <c:v>6.1685892130596907</c:v>
                </c:pt>
                <c:pt idx="3">
                  <c:v>6.7938037740771202</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(274)</c:v>
                </c:pt>
                <c:pt idx="1">
                  <c:v>Hampshire Orthopaedic Elective Surgical Hub (-)</c:v>
                </c:pt>
                <c:pt idx="2">
                  <c:v>Basingstoke And North Hampshire Hospital (141)</c:v>
                </c:pt>
                <c:pt idx="3">
                  <c:v>Royal Hampshire County Hospital (101)</c:v>
                </c:pt>
                <c:pt idx="4">
                  <c:v>Andover War Memorial Hospital (-)</c:v>
                </c:pt>
                <c:pt idx="5">
                  <c:v>Winchester NHS Treatment Centre (-)</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(274)</c:v>
                </c:pt>
                <c:pt idx="1">
                  <c:v>Hampshire Orthopaedic Elective Surgical Hub (-)</c:v>
                </c:pt>
                <c:pt idx="2">
                  <c:v>Basingstoke And North Hampshire Hospital (141)</c:v>
                </c:pt>
                <c:pt idx="3">
                  <c:v>Royal Hampshire County Hospital (101)</c:v>
                </c:pt>
                <c:pt idx="4">
                  <c:v>Andover War Memorial Hospital (-)</c:v>
                </c:pt>
                <c:pt idx="5">
                  <c:v>Winchester NHS Treatment Centre (-)</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(274)</c:v>
                </c:pt>
                <c:pt idx="1">
                  <c:v>Hampshire Orthopaedic Elective Surgical Hub (-)</c:v>
                </c:pt>
                <c:pt idx="2">
                  <c:v>Basingstoke And North Hampshire Hospital (141)</c:v>
                </c:pt>
                <c:pt idx="3">
                  <c:v>Royal Hampshire County Hospital (101)</c:v>
                </c:pt>
                <c:pt idx="4">
                  <c:v>Andover War Memorial Hospital (-)</c:v>
                </c:pt>
                <c:pt idx="5">
                  <c:v>Winchester NHS Treatment Centre (-)</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3.6451312518399144</c:v>
                </c:pt>
                <c:pt idx="1">
                  <c:v>0</c:v>
                </c:pt>
                <c:pt idx="2">
                  <c:v>3.8314107869403093</c:v>
                </c:pt>
                <c:pt idx="3">
                  <c:v>3.2061962259228798</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(499)</c:v>
                </c:pt>
                <c:pt idx="1">
                  <c:v>Hampshire Orthopaedic Elective Surgical Hub (-)</c:v>
                </c:pt>
                <c:pt idx="2">
                  <c:v>Basingstoke And North Hampshire Hospital (246)</c:v>
                </c:pt>
                <c:pt idx="3">
                  <c:v>Royal Hampshire County Hospital (185)</c:v>
                </c:pt>
                <c:pt idx="4">
                  <c:v>Andover War Memorial Hospital (-)</c:v>
                </c:pt>
                <c:pt idx="5">
                  <c:v>Winchester NHS Treatment Centre (31)</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(499)</c:v>
                </c:pt>
                <c:pt idx="1">
                  <c:v>Hampshire Orthopaedic Elective Surgical Hub (-)</c:v>
                </c:pt>
                <c:pt idx="2">
                  <c:v>Basingstoke And North Hampshire Hospital (246)</c:v>
                </c:pt>
                <c:pt idx="3">
                  <c:v>Royal Hampshire County Hospital (185)</c:v>
                </c:pt>
                <c:pt idx="4">
                  <c:v>Andover War Memorial Hospital (-)</c:v>
                </c:pt>
                <c:pt idx="5">
                  <c:v>Winchester NHS Treatment Centre (31)</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(499)</c:v>
                </c:pt>
                <c:pt idx="1">
                  <c:v>Hampshire Orthopaedic Elective Surgical Hub (-)</c:v>
                </c:pt>
                <c:pt idx="2">
                  <c:v>Basingstoke And North Hampshire Hospital (246)</c:v>
                </c:pt>
                <c:pt idx="3">
                  <c:v>Royal Hampshire County Hospital (185)</c:v>
                </c:pt>
                <c:pt idx="4">
                  <c:v>Andover War Memorial Hospital (-)</c:v>
                </c:pt>
                <c:pt idx="5">
                  <c:v>Winchester NHS Treatment Centre (31)</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(499)</c:v>
                </c:pt>
                <c:pt idx="1">
                  <c:v>Hampshire Orthopaedic Elective Surgical Hub (-)</c:v>
                </c:pt>
                <c:pt idx="2">
                  <c:v>Basingstoke And North Hampshire Hospital (246)</c:v>
                </c:pt>
                <c:pt idx="3">
                  <c:v>Royal Hampshire County Hospital (185)</c:v>
                </c:pt>
                <c:pt idx="4">
                  <c:v>Andover War Memorial Hospital (-)</c:v>
                </c:pt>
                <c:pt idx="5">
                  <c:v>Winchester NHS Treatment Centre (31)</c:v>
                </c:pt>
                <c:pt idx="6">
                  <c:v>North Hampshire Hospitals NHS Trust Treatment Centre (-)</c:v>
                </c:pt>
              </c:strCache>
            </c:strRef>
          </c:cat>
          <c:val>
            <c:numRef>
              <c:f>Sheet1!$G$2:$G$8</c:f>
              <c:numCache>
                <c:formatCode>0.0;;</c:formatCode>
                <c:ptCount val="7"/>
                <c:pt idx="0">
                  <c:v>9.2159360833207273</c:v>
                </c:pt>
                <c:pt idx="1">
                  <c:v>0</c:v>
                </c:pt>
                <c:pt idx="2">
                  <c:v>9.1843327483162707</c:v>
                </c:pt>
                <c:pt idx="3">
                  <c:v>0</c:v>
                </c:pt>
                <c:pt idx="4">
                  <c:v>0</c:v>
                </c:pt>
                <c:pt idx="5">
                  <c:v>9.1101189938787677</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(499)</c:v>
                </c:pt>
                <c:pt idx="1">
                  <c:v>Hampshire Orthopaedic Elective Surgical Hub (-)</c:v>
                </c:pt>
                <c:pt idx="2">
                  <c:v>Basingstoke And North Hampshire Hospital (246)</c:v>
                </c:pt>
                <c:pt idx="3">
                  <c:v>Royal Hampshire County Hospital (185)</c:v>
                </c:pt>
                <c:pt idx="4">
                  <c:v>Andover War Memorial Hospital (-)</c:v>
                </c:pt>
                <c:pt idx="5">
                  <c:v>Winchester NHS Treatment Centre (31)</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(499)</c:v>
                </c:pt>
                <c:pt idx="1">
                  <c:v>Hampshire Orthopaedic Elective Surgical Hub (-)</c:v>
                </c:pt>
                <c:pt idx="2">
                  <c:v>Basingstoke And North Hampshire Hospital (246)</c:v>
                </c:pt>
                <c:pt idx="3">
                  <c:v>Royal Hampshire County Hospital (185)</c:v>
                </c:pt>
                <c:pt idx="4">
                  <c:v>Andover War Memorial Hospital (-)</c:v>
                </c:pt>
                <c:pt idx="5">
                  <c:v>Winchester NHS Treatment Centre (31)</c:v>
                </c:pt>
                <c:pt idx="6">
                  <c:v>North Hampshire Hospitals NHS Trust Treatment Centre (-)</c:v>
                </c:pt>
              </c:strCache>
            </c:strRef>
          </c:cat>
          <c:val>
            <c:numRef>
              <c:f>Sheet1!$I$2:$I$8</c:f>
              <c:numCache>
                <c:formatCode>0.0;;</c:formatCode>
                <c:ptCount val="7"/>
                <c:pt idx="0">
                  <c:v>0</c:v>
                </c:pt>
                <c:pt idx="1">
                  <c:v>0</c:v>
                </c:pt>
                <c:pt idx="2">
                  <c:v>0</c:v>
                </c:pt>
                <c:pt idx="3">
                  <c:v>9.42603734198007</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(499)</c:v>
                </c:pt>
                <c:pt idx="1">
                  <c:v>Hampshire Orthopaedic Elective Surgical Hub (-)</c:v>
                </c:pt>
                <c:pt idx="2">
                  <c:v>Basingstoke And North Hampshire Hospital (246)</c:v>
                </c:pt>
                <c:pt idx="3">
                  <c:v>Royal Hampshire County Hospital (185)</c:v>
                </c:pt>
                <c:pt idx="4">
                  <c:v>Andover War Memorial Hospital (-)</c:v>
                </c:pt>
                <c:pt idx="5">
                  <c:v>Winchester NHS Treatment Centre (31)</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0.78406391667927267</c:v>
                </c:pt>
                <c:pt idx="1">
                  <c:v>0</c:v>
                </c:pt>
                <c:pt idx="2">
                  <c:v>0.81566725168372933</c:v>
                </c:pt>
                <c:pt idx="3">
                  <c:v>0.57396265801992996</c:v>
                </c:pt>
                <c:pt idx="4">
                  <c:v>0</c:v>
                </c:pt>
                <c:pt idx="5">
                  <c:v>0.88988100612123233</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(493)</c:v>
                </c:pt>
                <c:pt idx="1">
                  <c:v>Hampshire Orthopaedic Elective Surgical Hub (-)</c:v>
                </c:pt>
                <c:pt idx="2">
                  <c:v>Basingstoke And North Hampshire Hospital (244)</c:v>
                </c:pt>
                <c:pt idx="3">
                  <c:v>Royal Hampshire County Hospital (181)</c:v>
                </c:pt>
                <c:pt idx="4">
                  <c:v>Andover War Memorial Hospital (-)</c:v>
                </c:pt>
                <c:pt idx="5">
                  <c:v>Winchester NHS Treatment Centre (31)</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(493)</c:v>
                </c:pt>
                <c:pt idx="1">
                  <c:v>Hampshire Orthopaedic Elective Surgical Hub (-)</c:v>
                </c:pt>
                <c:pt idx="2">
                  <c:v>Basingstoke And North Hampshire Hospital (244)</c:v>
                </c:pt>
                <c:pt idx="3">
                  <c:v>Royal Hampshire County Hospital (181)</c:v>
                </c:pt>
                <c:pt idx="4">
                  <c:v>Andover War Memorial Hospital (-)</c:v>
                </c:pt>
                <c:pt idx="5">
                  <c:v>Winchester NHS Treatment Centre (31)</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(493)</c:v>
                </c:pt>
                <c:pt idx="1">
                  <c:v>Hampshire Orthopaedic Elective Surgical Hub (-)</c:v>
                </c:pt>
                <c:pt idx="2">
                  <c:v>Basingstoke And North Hampshire Hospital (244)</c:v>
                </c:pt>
                <c:pt idx="3">
                  <c:v>Royal Hampshire County Hospital (181)</c:v>
                </c:pt>
                <c:pt idx="4">
                  <c:v>Andover War Memorial Hospital (-)</c:v>
                </c:pt>
                <c:pt idx="5">
                  <c:v>Winchester NHS Treatment Centre (31)</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(493)</c:v>
                </c:pt>
                <c:pt idx="1">
                  <c:v>Hampshire Orthopaedic Elective Surgical Hub (-)</c:v>
                </c:pt>
                <c:pt idx="2">
                  <c:v>Basingstoke And North Hampshire Hospital (244)</c:v>
                </c:pt>
                <c:pt idx="3">
                  <c:v>Royal Hampshire County Hospital (181)</c:v>
                </c:pt>
                <c:pt idx="4">
                  <c:v>Andover War Memorial Hospital (-)</c:v>
                </c:pt>
                <c:pt idx="5">
                  <c:v>Winchester NHS Treatment Centre (31)</c:v>
                </c:pt>
                <c:pt idx="6">
                  <c:v>North Hampshire Hospitals NHS Trust Treatment Centre (-)</c:v>
                </c:pt>
              </c:strCache>
            </c:strRef>
          </c:cat>
          <c:val>
            <c:numRef>
              <c:f>Sheet1!$G$2:$G$8</c:f>
              <c:numCache>
                <c:formatCode>0.0;;</c:formatCode>
                <c:ptCount val="7"/>
                <c:pt idx="0">
                  <c:v>9.2976359092773198</c:v>
                </c:pt>
                <c:pt idx="1">
                  <c:v>0</c:v>
                </c:pt>
                <c:pt idx="2">
                  <c:v>9.2751835246043051</c:v>
                </c:pt>
                <c:pt idx="3">
                  <c:v>0</c:v>
                </c:pt>
                <c:pt idx="4">
                  <c:v>0</c:v>
                </c:pt>
                <c:pt idx="5">
                  <c:v>9.2890160885502251</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(493)</c:v>
                </c:pt>
                <c:pt idx="1">
                  <c:v>Hampshire Orthopaedic Elective Surgical Hub (-)</c:v>
                </c:pt>
                <c:pt idx="2">
                  <c:v>Basingstoke And North Hampshire Hospital (244)</c:v>
                </c:pt>
                <c:pt idx="3">
                  <c:v>Royal Hampshire County Hospital (181)</c:v>
                </c:pt>
                <c:pt idx="4">
                  <c:v>Andover War Memorial Hospital (-)</c:v>
                </c:pt>
                <c:pt idx="5">
                  <c:v>Winchester NHS Treatment Centre (31)</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(493)</c:v>
                </c:pt>
                <c:pt idx="1">
                  <c:v>Hampshire Orthopaedic Elective Surgical Hub (-)</c:v>
                </c:pt>
                <c:pt idx="2">
                  <c:v>Basingstoke And North Hampshire Hospital (244)</c:v>
                </c:pt>
                <c:pt idx="3">
                  <c:v>Royal Hampshire County Hospital (181)</c:v>
                </c:pt>
                <c:pt idx="4">
                  <c:v>Andover War Memorial Hospital (-)</c:v>
                </c:pt>
                <c:pt idx="5">
                  <c:v>Winchester NHS Treatment Centre (31)</c:v>
                </c:pt>
                <c:pt idx="6">
                  <c:v>North Hampshire Hospitals NHS Trust Treatment Centre (-)</c:v>
                </c:pt>
              </c:strCache>
            </c:strRef>
          </c:cat>
          <c:val>
            <c:numRef>
              <c:f>Sheet1!$I$2:$I$8</c:f>
              <c:numCache>
                <c:formatCode>0.0;;</c:formatCode>
                <c:ptCount val="7"/>
                <c:pt idx="0">
                  <c:v>0</c:v>
                </c:pt>
                <c:pt idx="1">
                  <c:v>0</c:v>
                </c:pt>
                <c:pt idx="2">
                  <c:v>0</c:v>
                </c:pt>
                <c:pt idx="3">
                  <c:v>9.4651998618657114</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(493)</c:v>
                </c:pt>
                <c:pt idx="1">
                  <c:v>Hampshire Orthopaedic Elective Surgical Hub (-)</c:v>
                </c:pt>
                <c:pt idx="2">
                  <c:v>Basingstoke And North Hampshire Hospital (244)</c:v>
                </c:pt>
                <c:pt idx="3">
                  <c:v>Royal Hampshire County Hospital (181)</c:v>
                </c:pt>
                <c:pt idx="4">
                  <c:v>Andover War Memorial Hospital (-)</c:v>
                </c:pt>
                <c:pt idx="5">
                  <c:v>Winchester NHS Treatment Centre (31)</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0.70236409072268025</c:v>
                </c:pt>
                <c:pt idx="1">
                  <c:v>0</c:v>
                </c:pt>
                <c:pt idx="2">
                  <c:v>0.72481647539569494</c:v>
                </c:pt>
                <c:pt idx="3">
                  <c:v>0.53480013813428862</c:v>
                </c:pt>
                <c:pt idx="4">
                  <c:v>0</c:v>
                </c:pt>
                <c:pt idx="5">
                  <c:v>0.71098391144977491</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(498)</c:v>
                </c:pt>
                <c:pt idx="1">
                  <c:v>Hampshire Orthopaedic Elective Surgical Hub (-)</c:v>
                </c:pt>
                <c:pt idx="2">
                  <c:v>Basingstoke And North Hampshire Hospital (246)</c:v>
                </c:pt>
                <c:pt idx="3">
                  <c:v>Royal Hampshire County Hospital (184)</c:v>
                </c:pt>
                <c:pt idx="4">
                  <c:v>Andover War Memorial Hospital (-)</c:v>
                </c:pt>
                <c:pt idx="5">
                  <c:v>Winchester NHS Treatment Centre (31)</c:v>
                </c:pt>
                <c:pt idx="6">
                  <c:v>North Hampshire Hospitals NHS Trust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(498)</c:v>
                </c:pt>
                <c:pt idx="1">
                  <c:v>Hampshire Orthopaedic Elective Surgical Hub (-)</c:v>
                </c:pt>
                <c:pt idx="2">
                  <c:v>Basingstoke And North Hampshire Hospital (246)</c:v>
                </c:pt>
                <c:pt idx="3">
                  <c:v>Royal Hampshire County Hospital (184)</c:v>
                </c:pt>
                <c:pt idx="4">
                  <c:v>Andover War Memorial Hospital (-)</c:v>
                </c:pt>
                <c:pt idx="5">
                  <c:v>Winchester NHS Treatment Centre (31)</c:v>
                </c:pt>
                <c:pt idx="6">
                  <c:v>North Hampshire Hospitals NHS Trust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(498)</c:v>
                </c:pt>
                <c:pt idx="1">
                  <c:v>Hampshire Orthopaedic Elective Surgical Hub (-)</c:v>
                </c:pt>
                <c:pt idx="2">
                  <c:v>Basingstoke And North Hampshire Hospital (246)</c:v>
                </c:pt>
                <c:pt idx="3">
                  <c:v>Royal Hampshire County Hospital (184)</c:v>
                </c:pt>
                <c:pt idx="4">
                  <c:v>Andover War Memorial Hospital (-)</c:v>
                </c:pt>
                <c:pt idx="5">
                  <c:v>Winchester NHS Treatment Centre (31)</c:v>
                </c:pt>
                <c:pt idx="6">
                  <c:v>North Hampshire Hospitals NHS Trust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(498)</c:v>
                </c:pt>
                <c:pt idx="1">
                  <c:v>Hampshire Orthopaedic Elective Surgical Hub (-)</c:v>
                </c:pt>
                <c:pt idx="2">
                  <c:v>Basingstoke And North Hampshire Hospital (246)</c:v>
                </c:pt>
                <c:pt idx="3">
                  <c:v>Royal Hampshire County Hospital (184)</c:v>
                </c:pt>
                <c:pt idx="4">
                  <c:v>Andover War Memorial Hospital (-)</c:v>
                </c:pt>
                <c:pt idx="5">
                  <c:v>Winchester NHS Treatment Centre (31)</c:v>
                </c:pt>
                <c:pt idx="6">
                  <c:v>North Hampshire Hospitals NHS Trust Treatment Centre (-)</c:v>
                </c:pt>
              </c:strCache>
            </c:strRef>
          </c:cat>
          <c:val>
            <c:numRef>
              <c:f>Sheet1!$G$2:$G$8</c:f>
              <c:numCache>
                <c:formatCode>0.0;;</c:formatCode>
                <c:ptCount val="7"/>
                <c:pt idx="0">
                  <c:v>8.316139483742468</c:v>
                </c:pt>
                <c:pt idx="1">
                  <c:v>0</c:v>
                </c:pt>
                <c:pt idx="2">
                  <c:v>8.365567765950173</c:v>
                </c:pt>
                <c:pt idx="3">
                  <c:v>8.3535825850945038</c:v>
                </c:pt>
                <c:pt idx="4">
                  <c:v>0</c:v>
                </c:pt>
                <c:pt idx="5">
                  <c:v>8.7232805474801829</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(498)</c:v>
                </c:pt>
                <c:pt idx="1">
                  <c:v>Hampshire Orthopaedic Elective Surgical Hub (-)</c:v>
                </c:pt>
                <c:pt idx="2">
                  <c:v>Basingstoke And North Hampshire Hospital (246)</c:v>
                </c:pt>
                <c:pt idx="3">
                  <c:v>Royal Hampshire County Hospital (184)</c:v>
                </c:pt>
                <c:pt idx="4">
                  <c:v>Andover War Memorial Hospital (-)</c:v>
                </c:pt>
                <c:pt idx="5">
                  <c:v>Winchester NHS Treatment Centre (31)</c:v>
                </c:pt>
                <c:pt idx="6">
                  <c:v>North Hampshire Hospitals NHS Trust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(498)</c:v>
                </c:pt>
                <c:pt idx="1">
                  <c:v>Hampshire Orthopaedic Elective Surgical Hub (-)</c:v>
                </c:pt>
                <c:pt idx="2">
                  <c:v>Basingstoke And North Hampshire Hospital (246)</c:v>
                </c:pt>
                <c:pt idx="3">
                  <c:v>Royal Hampshire County Hospital (184)</c:v>
                </c:pt>
                <c:pt idx="4">
                  <c:v>Andover War Memorial Hospital (-)</c:v>
                </c:pt>
                <c:pt idx="5">
                  <c:v>Winchester NHS Treatment Centre (31)</c:v>
                </c:pt>
                <c:pt idx="6">
                  <c:v>North Hampshire Hospitals NHS Trust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(498)</c:v>
                </c:pt>
                <c:pt idx="1">
                  <c:v>Hampshire Orthopaedic Elective Surgical Hub (-)</c:v>
                </c:pt>
                <c:pt idx="2">
                  <c:v>Basingstoke And North Hampshire Hospital (246)</c:v>
                </c:pt>
                <c:pt idx="3">
                  <c:v>Royal Hampshire County Hospital (184)</c:v>
                </c:pt>
                <c:pt idx="4">
                  <c:v>Andover War Memorial Hospital (-)</c:v>
                </c:pt>
                <c:pt idx="5">
                  <c:v>Winchester NHS Treatment Centre (31)</c:v>
                </c:pt>
                <c:pt idx="6">
                  <c:v>North Hampshire Hospitals NHS Trust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1.683860516257532</c:v>
                </c:pt>
                <c:pt idx="1">
                  <c:v>0</c:v>
                </c:pt>
                <c:pt idx="2">
                  <c:v>1.634432234049827</c:v>
                </c:pt>
                <c:pt idx="3">
                  <c:v>1.6464174149054962</c:v>
                </c:pt>
                <c:pt idx="4">
                  <c:v>0</c:v>
                </c:pt>
                <c:pt idx="5">
                  <c:v>1.2767194525198171</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6.6691334694621576</c:v>
                </c:pt>
                <c:pt idx="1">
                  <c:v>7.3677855354860764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7.5866199350064569</c:v>
                </c:pt>
                <c:pt idx="1">
                  <c:v>7.8271380423712822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7.6595316458310014</c:v>
                </c:pt>
                <c:pt idx="1">
                  <c:v>7.3563225132669796</c:v>
                </c:pt>
                <c:pt idx="2">
                  <c:v>6.9515127121019598</c:v>
                </c:pt>
                <c:pt idx="3">
                  <c:v>7.0586906433115324</c:v>
                </c:pt>
                <c:pt idx="4">
                  <c:v>6.545353034367853</c:v>
                </c:pt>
                <c:pt idx="5">
                  <c:v>7.1904339055790611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6.5803566158489177</c:v>
                </c:pt>
                <c:pt idx="1">
                  <c:v>6.481420404785454</c:v>
                </c:pt>
                <c:pt idx="2">
                  <c:v>6.776079840862284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8.498958670692323</c:v>
                </c:pt>
                <c:pt idx="1">
                  <c:v>8.7169425902631819</c:v>
                </c:pt>
                <c:pt idx="2">
                  <c:v>8.6111529851645923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8.3793197527394483</c:v>
                </c:pt>
                <c:pt idx="1">
                  <c:v>8.5390946625260717</c:v>
                </c:pt>
                <c:pt idx="2">
                  <c:v>8.3767534139224065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9.2039016301790451</c:v>
                </c:pt>
                <c:pt idx="1">
                  <c:v>9.1792097830751107</c:v>
                </c:pt>
                <c:pt idx="2">
                  <c:v>9.2169083421924416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3.7668381087543512</c:v>
                </c:pt>
                <c:pt idx="1">
                  <c:v>4.0214358458374999</c:v>
                </c:pt>
                <c:pt idx="2">
                  <c:v>4.4394269795749848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9.1339922320385423</c:v>
                </c:pt>
                <c:pt idx="1">
                  <c:v>8.9517313587494698</c:v>
                </c:pt>
                <c:pt idx="2">
                  <c:v>8.9853765490138322</c:v>
                </c:pt>
                <c:pt idx="3">
                  <c:v>8.8543529395822897</c:v>
                </c:pt>
                <c:pt idx="4">
                  <c:v>8.7875419088333775</c:v>
                </c:pt>
                <c:pt idx="5">
                  <c:v>8.9271645469034251</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8.51333096921541</c:v>
                </c:pt>
                <c:pt idx="1">
                  <c:v>8.1231785868322657</c:v>
                </c:pt>
                <c:pt idx="2">
                  <c:v>8.1355388099550776</c:v>
                </c:pt>
                <c:pt idx="3">
                  <c:v>8.147082442615611</c:v>
                </c:pt>
                <c:pt idx="4">
                  <c:v>8.3057758622621769</c:v>
                </c:pt>
                <c:pt idx="5">
                  <c:v>8.6066298257551157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8.1596171188973816</c:v>
                </c:pt>
                <c:pt idx="1">
                  <c:v>8.2449590110900637</c:v>
                </c:pt>
                <c:pt idx="2">
                  <c:v>7.7173579876876506</c:v>
                </c:pt>
                <c:pt idx="3">
                  <c:v>7.8845926611932162</c:v>
                </c:pt>
                <c:pt idx="4">
                  <c:v>8.0649448820515861</c:v>
                </c:pt>
                <c:pt idx="5">
                  <c:v>8.2488249558484075</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8.0540353438398427</c:v>
                </c:pt>
                <c:pt idx="1">
                  <c:v>8.0271548126840653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6.3357810313922807</c:v>
                </c:pt>
                <c:pt idx="1">
                  <c:v>6.7235643251715844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9.5718195952350129</c:v>
                </c:pt>
                <c:pt idx="1">
                  <c:v>9.3487926566378032</c:v>
                </c:pt>
                <c:pt idx="2">
                  <c:v>9.2285851460916088</c:v>
                </c:pt>
                <c:pt idx="3">
                  <c:v>9.5888009999309993</c:v>
                </c:pt>
                <c:pt idx="4">
                  <c:v>9.4650423906877368</c:v>
                </c:pt>
                <c:pt idx="5">
                  <c:v>9.4989185217330245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8.8665175739551518</c:v>
                </c:pt>
                <c:pt idx="1">
                  <c:v>8.6443410651912931</c:v>
                </c:pt>
                <c:pt idx="2">
                  <c:v>8.7340945617121211</c:v>
                </c:pt>
                <c:pt idx="3">
                  <c:v>8.7115292142675731</c:v>
                </c:pt>
                <c:pt idx="4">
                  <c:v>8.7569588148218624</c:v>
                </c:pt>
                <c:pt idx="5">
                  <c:v>8.5772873980402249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9.1854878920421985</c:v>
                </c:pt>
                <c:pt idx="1">
                  <c:v>9.2024150746806033</c:v>
                </c:pt>
                <c:pt idx="2">
                  <c:v>9.1834847021763988</c:v>
                </c:pt>
                <c:pt idx="3">
                  <c:v>9.0564572069287639</c:v>
                </c:pt>
                <c:pt idx="4">
                  <c:v>9.0931692971129134</c:v>
                </c:pt>
                <c:pt idx="5">
                  <c:v>9.0942887269699693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8.6506576396743444</c:v>
                </c:pt>
                <c:pt idx="1">
                  <c:v>8.5155478319585676</c:v>
                </c:pt>
                <c:pt idx="2">
                  <c:v>8.6507761467916442</c:v>
                </c:pt>
                <c:pt idx="3">
                  <c:v>8.7374948255550429</c:v>
                </c:pt>
                <c:pt idx="4">
                  <c:v>8.9037832471272953</c:v>
                </c:pt>
                <c:pt idx="5">
                  <c:v>8.7248306772296171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9.0342346869590813</c:v>
                </c:pt>
                <c:pt idx="1">
                  <c:v>8.9038919780312025</c:v>
                </c:pt>
                <c:pt idx="2">
                  <c:v>8.5632270103730157</c:v>
                </c:pt>
                <c:pt idx="3">
                  <c:v>8.5939273216201837</c:v>
                </c:pt>
                <c:pt idx="4">
                  <c:v>8.71921993643927</c:v>
                </c:pt>
                <c:pt idx="5">
                  <c:v>8.8268508157696921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9.1475513725498878</c:v>
                </c:pt>
                <c:pt idx="1">
                  <c:v>9.1781354454110833</c:v>
                </c:pt>
                <c:pt idx="2">
                  <c:v>8.8315097774067226</c:v>
                </c:pt>
                <c:pt idx="3">
                  <c:v>8.9751522125318957</c:v>
                </c:pt>
                <c:pt idx="4">
                  <c:v>9.0923380023548859</c:v>
                </c:pt>
                <c:pt idx="5">
                  <c:v>9.0970183867924472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8.9688391076241452</c:v>
                </c:pt>
                <c:pt idx="1">
                  <c:v>8.8907400428516645</c:v>
                </c:pt>
                <c:pt idx="2">
                  <c:v>8.7321922788631436</c:v>
                </c:pt>
                <c:pt idx="3">
                  <c:v>8.7751028921557896</c:v>
                </c:pt>
                <c:pt idx="4">
                  <c:v>9.0619610879406203</c:v>
                </c:pt>
                <c:pt idx="5">
                  <c:v>8.8708937285196612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8.0659494038464423</c:v>
                </c:pt>
                <c:pt idx="1">
                  <c:v>7.6182545818562852</c:v>
                </c:pt>
                <c:pt idx="2">
                  <c:v>7.357499388873781</c:v>
                </c:pt>
                <c:pt idx="3">
                  <c:v>7.483916386614367</c:v>
                </c:pt>
                <c:pt idx="4">
                  <c:v>7.5838278902304284</c:v>
                </c:pt>
                <c:pt idx="5">
                  <c:v>7.784273263144736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7.9613839727228042</c:v>
                </c:pt>
                <c:pt idx="1">
                  <c:v>7.7872234203819071</c:v>
                </c:pt>
                <c:pt idx="2">
                  <c:v>7.8671163236498352</c:v>
                </c:pt>
                <c:pt idx="3">
                  <c:v>7.7726666974220766</c:v>
                </c:pt>
                <c:pt idx="4">
                  <c:v>8.0890057815976686</c:v>
                </c:pt>
                <c:pt idx="5">
                  <c:v>7.6952170659942807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7.1243992489467027</c:v>
                </c:pt>
                <c:pt idx="1">
                  <c:v>7.1626407593779637</c:v>
                </c:pt>
                <c:pt idx="2">
                  <c:v>6.7629521113956068</c:v>
                </c:pt>
                <c:pt idx="3">
                  <c:v>6.9673262252440908</c:v>
                </c:pt>
                <c:pt idx="4">
                  <c:v>7.1141958500641964</c:v>
                </c:pt>
                <c:pt idx="5">
                  <c:v>7.2091144726644378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8.997640574436895</c:v>
                </c:pt>
                <c:pt idx="1">
                  <c:v>8.756622843679251</c:v>
                </c:pt>
                <c:pt idx="2">
                  <c:v>8.6547712354031638</c:v>
                </c:pt>
                <c:pt idx="3">
                  <c:v>8.880178775455855</c:v>
                </c:pt>
                <c:pt idx="4">
                  <c:v>8.9872179536068142</c:v>
                </c:pt>
                <c:pt idx="5">
                  <c:v>8.8165240076281535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7.8022239703785772</c:v>
                </c:pt>
                <c:pt idx="1">
                  <c:v>7.770562845482031</c:v>
                </c:pt>
                <c:pt idx="2">
                  <c:v>7.4722835198659698</c:v>
                </c:pt>
                <c:pt idx="3">
                  <c:v>7.7063964863934196</c:v>
                </c:pt>
                <c:pt idx="4">
                  <c:v>8.0561340210471517</c:v>
                </c:pt>
                <c:pt idx="5">
                  <c:v>7.8245539520544529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9.5287310163647252</c:v>
                </c:pt>
                <c:pt idx="1">
                  <c:v>9.4613024024142049</c:v>
                </c:pt>
                <c:pt idx="2">
                  <c:v>9.4275421444246135</c:v>
                </c:pt>
                <c:pt idx="3">
                  <c:v>9.5477466774793687</c:v>
                </c:pt>
                <c:pt idx="4">
                  <c:v>9.6131834844268695</c:v>
                </c:pt>
                <c:pt idx="5">
                  <c:v>9.6935179323197378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8.8831853549495978</c:v>
                </c:pt>
                <c:pt idx="1">
                  <c:v>8.9003365253787514</c:v>
                </c:pt>
                <c:pt idx="2">
                  <c:v>8.8913387712783756</c:v>
                </c:pt>
                <c:pt idx="3">
                  <c:v>8.8033093561979943</c:v>
                </c:pt>
                <c:pt idx="4">
                  <c:v>8.8875456998834714</c:v>
                </c:pt>
                <c:pt idx="5">
                  <c:v>8.7148369323457064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8.4117798649153297</c:v>
                </c:pt>
                <c:pt idx="1">
                  <c:v>8.3693822950582071</c:v>
                </c:pt>
                <c:pt idx="2">
                  <c:v>8.2033991968168074</c:v>
                </c:pt>
                <c:pt idx="3">
                  <c:v>8.3105014345783381</c:v>
                </c:pt>
                <c:pt idx="4">
                  <c:v>8.4289739416651024</c:v>
                </c:pt>
                <c:pt idx="5">
                  <c:v>8.2658991775564541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6.12561735037389</c:v>
                </c:pt>
                <c:pt idx="1">
                  <c:v>5.2815900290476296</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6.4298928759535112</c:v>
                </c:pt>
                <c:pt idx="1">
                  <c:v>6.9688748483919207</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7.2857066010902738</c:v>
                </c:pt>
                <c:pt idx="1">
                  <c:v>6.9756404837245807</c:v>
                </c:pt>
                <c:pt idx="2">
                  <c:v>6.8157272533456359</c:v>
                </c:pt>
                <c:pt idx="3">
                  <c:v>6.5268184084968093</c:v>
                </c:pt>
                <c:pt idx="4">
                  <c:v>6.7037006709369038</c:v>
                </c:pt>
                <c:pt idx="5">
                  <c:v>6.8035859577806086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8.5950050362226609</c:v>
                </c:pt>
                <c:pt idx="1">
                  <c:v>8.683400004409414</c:v>
                </c:pt>
                <c:pt idx="2">
                  <c:v>8.7831447257406108</c:v>
                </c:pt>
                <c:pt idx="3">
                  <c:v>8.8293372205257636</c:v>
                </c:pt>
                <c:pt idx="4">
                  <c:v>8.5195068304024204</c:v>
                </c:pt>
                <c:pt idx="5">
                  <c:v>8.2927229849593704</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7.4883084645912854</c:v>
                </c:pt>
                <c:pt idx="1">
                  <c:v>7.1404884130892166</c:v>
                </c:pt>
                <c:pt idx="2">
                  <c:v>6.8232055499340998</c:v>
                </c:pt>
                <c:pt idx="3">
                  <c:v>6.87993846170962</c:v>
                </c:pt>
                <c:pt idx="4">
                  <c:v>7.1218823996283813</c:v>
                </c:pt>
                <c:pt idx="5">
                  <c:v>7.0020794839731506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7.8081850160910689</c:v>
                </c:pt>
                <c:pt idx="1">
                  <c:v>8.3411153755814809</c:v>
                </c:pt>
                <c:pt idx="2">
                  <c:v>8.12689121594609</c:v>
                </c:pt>
                <c:pt idx="3">
                  <c:v>7.9814044833537734</c:v>
                </c:pt>
                <c:pt idx="4">
                  <c:v>7.8849408064482258</c:v>
                </c:pt>
                <c:pt idx="5">
                  <c:v>7.894243656125699</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9.0774374749787032</c:v>
                </c:pt>
                <c:pt idx="1">
                  <c:v>8.6988146421962842</c:v>
                </c:pt>
                <c:pt idx="2">
                  <c:v>8.8878581643748529</c:v>
                </c:pt>
                <c:pt idx="3">
                  <c:v>9.0112359528335872</c:v>
                </c:pt>
                <c:pt idx="4">
                  <c:v>9.0317515560466255</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5.221866211510334</c:v>
                </c:pt>
                <c:pt idx="1">
                  <c:v>4.6236486875795402</c:v>
                </c:pt>
                <c:pt idx="2">
                  <c:v>4.5792376984100196</c:v>
                </c:pt>
                <c:pt idx="3">
                  <c:v>4.3571258318179247</c:v>
                </c:pt>
                <c:pt idx="4">
                  <c:v>4.767445905919204</c:v>
                </c:pt>
                <c:pt idx="5">
                  <c:v>4.8841916777070784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6.8886024801158188</c:v>
                </c:pt>
                <c:pt idx="1">
                  <c:v>6.8344752623332568</c:v>
                </c:pt>
                <c:pt idx="2">
                  <c:v>6.5979214193654361</c:v>
                </c:pt>
                <c:pt idx="3">
                  <c:v>6.5617179543931181</c:v>
                </c:pt>
                <c:pt idx="4">
                  <c:v>6.656185516039355</c:v>
                </c:pt>
                <c:pt idx="5">
                  <c:v>6.8337306111817249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8.3325441299102767</c:v>
                </c:pt>
                <c:pt idx="1">
                  <c:v>7.9030090725727842</c:v>
                </c:pt>
                <c:pt idx="2">
                  <c:v>7.551995073642952</c:v>
                </c:pt>
                <c:pt idx="3">
                  <c:v>7.7386281119850588</c:v>
                </c:pt>
                <c:pt idx="4">
                  <c:v>7.934239820394585</c:v>
                </c:pt>
                <c:pt idx="5">
                  <c:v>7.8776045314697427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8.283949708226876</c:v>
                </c:pt>
                <c:pt idx="1">
                  <c:v>7.8681329763849721</c:v>
                </c:pt>
                <c:pt idx="2">
                  <c:v>8.2629956518933128</c:v>
                </c:pt>
                <c:pt idx="3">
                  <c:v>8.0347738419665244</c:v>
                </c:pt>
                <c:pt idx="4">
                  <c:v>8.5720830893907323</c:v>
                </c:pt>
                <c:pt idx="5">
                  <c:v>7.6541793162838276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6.245574983567205</c:v>
                </c:pt>
                <c:pt idx="1">
                  <c:v>6.3548687481600856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9.2632381763156602</c:v>
                </c:pt>
                <c:pt idx="1">
                  <c:v>9.2623441085209866</c:v>
                </c:pt>
                <c:pt idx="2">
                  <c:v>9.2159360833207273</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9.2814083187802545</c:v>
                </c:pt>
                <c:pt idx="1">
                  <c:v>9.1929876675325968</c:v>
                </c:pt>
                <c:pt idx="2">
                  <c:v>9.1373398273248512</c:v>
                </c:pt>
                <c:pt idx="3">
                  <c:v>9.3228228659576935</c:v>
                </c:pt>
                <c:pt idx="4">
                  <c:v>9.282097404769349</c:v>
                </c:pt>
                <c:pt idx="5">
                  <c:v>9.2976359092773198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8.4341604728366217</c:v>
                </c:pt>
                <c:pt idx="1">
                  <c:v>8.1913200647554021</c:v>
                </c:pt>
                <c:pt idx="2">
                  <c:v>8.057086356603925</c:v>
                </c:pt>
                <c:pt idx="3">
                  <c:v>8.1260847825775144</c:v>
                </c:pt>
                <c:pt idx="4">
                  <c:v>8.2893600239038516</c:v>
                </c:pt>
                <c:pt idx="5">
                  <c:v>8.316139483742468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65003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RN5 | Hampshire Hospitals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65003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RN5 | Hampshire Hospitals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RN5 | Hampshire Hospitals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Hampshire Hospitals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477066824"/>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852884385"/>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83%</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510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81%</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47%</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19%</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418845719"/>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931684651"/>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3297458605"/>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270017596"/>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50835308"/>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305862769"/>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q26. Do you think the hospital staff did everything they could to help control your pain?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4 Doctors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q14. When you asked doctors questions, did you get answers you could understand?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3458339801"/>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111059261"/>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740451161"/>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Hampshire Hospitals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Hampshire Hospitals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510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Religious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Accessibility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not being prevented from sleeping at night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virtual wards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noProof="0">
                <a:solidFill>
                  <a:prstClr val="black"/>
                </a:solidFill>
                <a:latin typeface="Arial"/>
              </a:rPr>
              <a:t>Staff discussing with patients whether patients may need further health/social care services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Pain:</a:t>
            </a:r>
            <a:r>
              <a:rPr lang="en-GB" sz="1250">
                <a:solidFill>
                  <a:prstClr val="black"/>
                </a:solidFill>
                <a:latin typeface="Arial"/>
              </a:rPr>
              <a:t> </a:t>
            </a:r>
            <a:r>
              <a:rPr lang="en-GB" sz="1250" b="0">
                <a:solidFill>
                  <a:prstClr val="black"/>
                </a:solidFill>
                <a:latin typeface="Arial"/>
              </a:rPr>
              <a:t>Hospital staff doing everything they can to control patients' pain</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Answers from doctors: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getting answers to their questions from doctors in a way they can understand</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78920426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6544827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924113585"/>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88201766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753769490"/>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292039721"/>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423294983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88510686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50438432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9535044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510486622"/>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18339032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312753274"/>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432116973"/>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569251932"/>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155748671"/>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926815929"/>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68295534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4117171746"/>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39970321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76722199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4227974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3913249903"/>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63551782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361395558"/>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292433435"/>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553335970"/>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430701709"/>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982556974"/>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88145669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374159493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3160236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945561697"/>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59860569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444048942"/>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498653420"/>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40720804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14888100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4390477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7038263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925828188"/>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3948910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33204121"/>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58545480"/>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876378374"/>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768585092"/>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54637755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89063886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7549462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670019287"/>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12773606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826257393"/>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41733255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185310038"/>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897270784"/>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23225488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569233114"/>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749206060"/>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231183754"/>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579006393"/>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64636436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2384986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4239607666"/>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75124212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2812523482"/>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4136006354"/>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377403466"/>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1830207847"/>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68319445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067885416"/>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99232794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421127114"/>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896769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1064143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679789055"/>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8990756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623993667"/>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276791388"/>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100351770"/>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27715613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1491959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809444252"/>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37227528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3668838814"/>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674478304"/>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20051769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8511797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27253346"/>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999590009"/>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600719410"/>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19385836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9739822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31270937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46956271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516910593"/>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1543089838"/>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00371184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64243800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156828455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2799876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253193518"/>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86440659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456177405"/>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49659231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428882146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8152049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3055837035"/>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34704522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994691342"/>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67626051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8064339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973159612"/>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1474805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4266812180"/>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381812278"/>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55787563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25923301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1723951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94008417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95273047"/>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50695498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62440293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59045375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42549830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0697550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41735396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0872011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39847735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93129738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48763850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400181622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1649862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38357104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19538765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340427835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14014153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30683386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48331933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40277407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6095565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9781610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75186778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7526359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64770066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0120415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3178745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62503517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38948622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306470169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4522463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08384882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8992813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94813669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52109051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09926818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25640126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95593336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57496917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09242957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59534155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28495852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5960128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15978035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6698022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32337709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13246336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20157714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8336950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9407914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107</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830158637"/>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86553339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7771269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73002886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480</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00534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34565657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497</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28254753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735062561"/>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368905824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135291471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1961682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029964650"/>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497</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3664516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0342956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497</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892084358"/>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953182456"/>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60473713"/>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68599571"/>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748103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81936749"/>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4200822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684930629"/>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643627941"/>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3176762008"/>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76557754"/>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56263819"/>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4169991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6730941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6986209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474</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4697452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0971730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3462053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5279323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4771297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1200861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479</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7914670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834166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2909630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7132799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501</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9786092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745705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732323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465785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0035421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547333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727103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858155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5892126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848461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8323913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0758424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9833616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480456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4327457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83806282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175623778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329684024"/>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729706497"/>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6253900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0227683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940107886"/>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046677253"/>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201;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7126572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1686013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959795714"/>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859412086"/>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4005554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858948231"/>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53265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034725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7652607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3690305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895288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413078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3895152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250;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359906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1903172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77849056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558959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03504363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1599136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35422468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7275241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8820302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3445732712"/>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Q25. Were you given enough privacy when being examined or treated?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Q28_1. Thinking about your care and treatment, did hospital staff take into account the following individual needs? Language needs (e.g. translation, braille)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2860474690"/>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16401</Words>
  <Application>Microsoft Office PowerPoint</Application>
  <PresentationFormat>Widescreen</PresentationFormat>
  <Paragraphs>2135</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Hampshire Hospitals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2026-09-03T09:04:25Z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